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app.xml" Type="http://schemas.openxmlformats.org/officeDocument/2006/relationships/extended-properties" Id="rId5"></Relationship><Relationship Target="docProps/core.xml" Type="http://schemas.openxmlformats.org/package/2006/relationships/metadata/core-properties" Id="rId6"></Relationship><Relationship Target="docProps/custom.xml" Type="http://schemas.openxmlformats.org/officeDocument/2006/relationships/custom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sldIdLst>
    <p:sldId id="412" r:id="rId5"/>
    <p:sldId id="416" r:id="rId6"/>
    <p:sldId id="417" r:id="rId7"/>
    <p:sldId id="413" r:id="rId8"/>
    <p:sldId id="418" r:id="rId9"/>
    <p:sldId id="415" r:id="rId10"/>
    <p:sldId id="364" r:id="rId11"/>
    <p:sldId id="365" r:id="rId12"/>
    <p:sldId id="380" r:id="rId13"/>
    <p:sldId id="381" r:id="rId14"/>
    <p:sldId id="382" r:id="rId15"/>
    <p:sldId id="389" r:id="rId16"/>
    <p:sldId id="366" r:id="rId17"/>
    <p:sldId id="368" r:id="rId18"/>
    <p:sldId id="307" r:id="rId19"/>
    <p:sldId id="398" r:id="rId20"/>
    <p:sldId id="378" r:id="rId21"/>
    <p:sldId id="392" r:id="rId22"/>
    <p:sldId id="3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a Sterling" initials="MS" lastIdx="34" clrIdx="0">
    <p:extLst>
      <p:ext uri="{19B8F6BF-5375-455C-9EA6-DF929625EA0E}">
        <p15:presenceInfo xmlns:p15="http://schemas.microsoft.com/office/powerpoint/2012/main" userId="S::msterling@padf.org::a62f05b8-d3db-4e5c-ad01-9bf1a4aacc52" providerId="AD"/>
      </p:ext>
    </p:extLst>
  </p:cmAuthor>
  <p:cmAuthor id="2" name="Marlen Miranda" initials="MM" lastIdx="11" clrIdx="1">
    <p:extLst>
      <p:ext uri="{19B8F6BF-5375-455C-9EA6-DF929625EA0E}">
        <p15:presenceInfo xmlns:p15="http://schemas.microsoft.com/office/powerpoint/2012/main" userId="S::mmiranda@padf.org::bdf548a8-2c29-4c3f-8901-b9791ad59ac1" providerId="AD"/>
      </p:ext>
    </p:extLst>
  </p:cmAuthor>
  <p:cmAuthor id="3" name="Aaron" initials="A" lastIdx="31" clrIdx="2">
    <p:extLst>
      <p:ext uri="{19B8F6BF-5375-455C-9EA6-DF929625EA0E}">
        <p15:presenceInfo xmlns:p15="http://schemas.microsoft.com/office/powerpoint/2012/main" userId="S::avanalstine@padf.org::c8f195a4-48c9-49ff-a5ad-a753b418425e" providerId="AD"/>
      </p:ext>
    </p:extLst>
  </p:cmAuthor>
  <p:cmAuthor id="4" name="Beatriz Coningham" initials="BC" lastIdx="3" clrIdx="3">
    <p:extLst>
      <p:ext uri="{19B8F6BF-5375-455C-9EA6-DF929625EA0E}">
        <p15:presenceInfo xmlns:p15="http://schemas.microsoft.com/office/powerpoint/2012/main" userId="S::Bconingham@padf.org::0430c8f1-432e-4387-84da-d18bb05b9b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046"/>
    <a:srgbClr val="E19269"/>
    <a:srgbClr val="FFCC00"/>
    <a:srgbClr val="DDDDDD"/>
    <a:srgbClr val="3366CC"/>
    <a:srgbClr val="CC9900"/>
    <a:srgbClr val="B2B2B2"/>
    <a:srgbClr val="FFFF00"/>
    <a:srgbClr val="FEFF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F3855-BEA2-4DD3-B14B-8678276AC4E4}" v="8" dt="2021-12-13T21:08:35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44" autoAdjust="0"/>
  </p:normalViewPr>
  <p:slideViewPr>
    <p:cSldViewPr snapToGrid="0">
      <p:cViewPr varScale="1">
        <p:scale>
          <a:sx n="73" d="100"/>
          <a:sy n="73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?><Relationships xmlns="http://schemas.openxmlformats.org/package/2006/relationships"><Relationship Target="slides/slide4.xml" Type="http://schemas.openxmlformats.org/officeDocument/2006/relationships/slide" Id="rId8"></Relationship><Relationship Target="slides/slide9.xml" Type="http://schemas.openxmlformats.org/officeDocument/2006/relationships/slide" Id="rId13"></Relationship><Relationship Target="slides/slide14.xml" Type="http://schemas.openxmlformats.org/officeDocument/2006/relationships/slide" Id="rId18"></Relationship><Relationship Target="presProps.xml" Type="http://schemas.openxmlformats.org/officeDocument/2006/relationships/presProps" Id="rId26"></Relationship><Relationship Target="../customXml/item3.xml" Type="http://schemas.openxmlformats.org/officeDocument/2006/relationships/customXml" Id="rId3"></Relationship><Relationship Target="slides/slide17.xml" Type="http://schemas.openxmlformats.org/officeDocument/2006/relationships/slide" Id="rId21"></Relationship><Relationship Target="slides/slide3.xml" Type="http://schemas.openxmlformats.org/officeDocument/2006/relationships/slide" Id="rId7"></Relationship><Relationship Target="slides/slide8.xml" Type="http://schemas.openxmlformats.org/officeDocument/2006/relationships/slide" Id="rId12"></Relationship><Relationship Target="slides/slide13.xml" Type="http://schemas.openxmlformats.org/officeDocument/2006/relationships/slide" Id="rId17"></Relationship><Relationship Target="commentAuthors.xml" Type="http://schemas.openxmlformats.org/officeDocument/2006/relationships/commentAuthors" Id="rId25"></Relationship><Relationship Target="../customXml/item2.xml" Type="http://schemas.openxmlformats.org/officeDocument/2006/relationships/customXml" Id="rId2"></Relationship><Relationship Target="slides/slide12.xml" Type="http://schemas.openxmlformats.org/officeDocument/2006/relationships/slide" Id="rId16"></Relationship><Relationship Target="slides/slide16.xml" Type="http://schemas.openxmlformats.org/officeDocument/2006/relationships/slide" Id="rId20"></Relationship><Relationship Target="tableStyles.xml" Type="http://schemas.openxmlformats.org/officeDocument/2006/relationships/tableStyles" Id="rId29"></Relationship><Relationship Target="../customXml/item1.xml" Type="http://schemas.openxmlformats.org/officeDocument/2006/relationships/customXml" Id="rId1"></Relationship><Relationship Target="slides/slide2.xml" Type="http://schemas.openxmlformats.org/officeDocument/2006/relationships/slide" Id="rId6"></Relationship><Relationship Target="slides/slide7.xml" Type="http://schemas.openxmlformats.org/officeDocument/2006/relationships/slide" Id="rId11"></Relationship><Relationship Target="notesMasters/notesMaster1.xml" Type="http://schemas.openxmlformats.org/officeDocument/2006/relationships/notesMaster" Id="rId24"></Relationship><Relationship Target="slides/slide1.xml" Type="http://schemas.openxmlformats.org/officeDocument/2006/relationships/slide" Id="rId5"></Relationship><Relationship Target="slides/slide11.xml" Type="http://schemas.openxmlformats.org/officeDocument/2006/relationships/slide" Id="rId15"></Relationship><Relationship Target="slides/slide19.xml" Type="http://schemas.openxmlformats.org/officeDocument/2006/relationships/slide" Id="rId23"></Relationship><Relationship Target="theme/theme1.xml" Type="http://schemas.openxmlformats.org/officeDocument/2006/relationships/theme" Id="rId28"></Relationship><Relationship Target="slides/slide6.xml" Type="http://schemas.openxmlformats.org/officeDocument/2006/relationships/slide" Id="rId10"></Relationship><Relationship Target="slides/slide15.xml" Type="http://schemas.openxmlformats.org/officeDocument/2006/relationships/slide" Id="rId19"></Relationship><Relationship Target="revisionInfo.xml" Type="http://schemas.microsoft.com/office/2015/10/relationships/revisionInfo" Id="rId31"></Relationship><Relationship Target="slideMasters/slideMaster1.xml" Type="http://schemas.openxmlformats.org/officeDocument/2006/relationships/slideMaster" Id="rId4"></Relationship><Relationship Target="slides/slide5.xml" Type="http://schemas.openxmlformats.org/officeDocument/2006/relationships/slide" Id="rId9"></Relationship><Relationship Target="slides/slide10.xml" Type="http://schemas.openxmlformats.org/officeDocument/2006/relationships/slide" Id="rId14"></Relationship><Relationship Target="slides/slide18.xml" Type="http://schemas.openxmlformats.org/officeDocument/2006/relationships/slide" Id="rId22"></Relationship><Relationship Target="viewProps.xml" Type="http://schemas.openxmlformats.org/officeDocument/2006/relationships/viewProps" Id="rId27"></Relationship><Relationship Target="changesInfos/changesInfo1.xml" Type="http://schemas.microsoft.com/office/2016/11/relationships/changesInfo" Id="rId30"></Relationship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 Sterling" userId="a62f05b8-d3db-4e5c-ad01-9bf1a4aacc52" providerId="ADAL" clId="{832CF658-F026-4312-B64A-02ABC8315AF3}"/>
    <pc:docChg chg="custSel addSld delSld modSld sldOrd">
      <pc:chgData name="Maya Sterling" userId="a62f05b8-d3db-4e5c-ad01-9bf1a4aacc52" providerId="ADAL" clId="{832CF658-F026-4312-B64A-02ABC8315AF3}" dt="2021-07-14T17:42:05.088" v="3657" actId="20577"/>
      <pc:docMkLst>
        <pc:docMk/>
      </pc:docMkLst>
      <pc:sldChg chg="modSp mod">
        <pc:chgData name="Maya Sterling" userId="a62f05b8-d3db-4e5c-ad01-9bf1a4aacc52" providerId="ADAL" clId="{832CF658-F026-4312-B64A-02ABC8315AF3}" dt="2021-07-13T22:04:37.360" v="2031" actId="20577"/>
        <pc:sldMkLst>
          <pc:docMk/>
          <pc:sldMk cId="1793973159" sldId="359"/>
        </pc:sldMkLst>
        <pc:spChg chg="mod">
          <ac:chgData name="Maya Sterling" userId="a62f05b8-d3db-4e5c-ad01-9bf1a4aacc52" providerId="ADAL" clId="{832CF658-F026-4312-B64A-02ABC8315AF3}" dt="2021-07-13T22:04:33.139" v="2028" actId="20577"/>
          <ac:spMkLst>
            <pc:docMk/>
            <pc:sldMk cId="1793973159" sldId="359"/>
            <ac:spMk id="5" creationId="{EA420531-71E2-B140-986B-DFCB16EB23C0}"/>
          </ac:spMkLst>
        </pc:spChg>
        <pc:spChg chg="mod">
          <ac:chgData name="Maya Sterling" userId="a62f05b8-d3db-4e5c-ad01-9bf1a4aacc52" providerId="ADAL" clId="{832CF658-F026-4312-B64A-02ABC8315AF3}" dt="2021-07-13T22:04:37.360" v="2031" actId="20577"/>
          <ac:spMkLst>
            <pc:docMk/>
            <pc:sldMk cId="1793973159" sldId="359"/>
            <ac:spMk id="8" creationId="{861703F0-126F-4F20-B6C9-AA76C1201DE4}"/>
          </ac:spMkLst>
        </pc:spChg>
      </pc:sldChg>
      <pc:sldChg chg="modSp mod">
        <pc:chgData name="Maya Sterling" userId="a62f05b8-d3db-4e5c-ad01-9bf1a4aacc52" providerId="ADAL" clId="{832CF658-F026-4312-B64A-02ABC8315AF3}" dt="2021-07-13T16:46:38.484" v="7" actId="20577"/>
        <pc:sldMkLst>
          <pc:docMk/>
          <pc:sldMk cId="3208335806" sldId="360"/>
        </pc:sldMkLst>
        <pc:spChg chg="mod">
          <ac:chgData name="Maya Sterling" userId="a62f05b8-d3db-4e5c-ad01-9bf1a4aacc52" providerId="ADAL" clId="{832CF658-F026-4312-B64A-02ABC8315AF3}" dt="2021-07-13T16:46:30.560" v="3" actId="5793"/>
          <ac:spMkLst>
            <pc:docMk/>
            <pc:sldMk cId="3208335806" sldId="360"/>
            <ac:spMk id="3" creationId="{05F983AD-BC08-4860-AE59-8F03C1A55A8B}"/>
          </ac:spMkLst>
        </pc:spChg>
        <pc:spChg chg="mod">
          <ac:chgData name="Maya Sterling" userId="a62f05b8-d3db-4e5c-ad01-9bf1a4aacc52" providerId="ADAL" clId="{832CF658-F026-4312-B64A-02ABC8315AF3}" dt="2021-07-13T16:46:38.484" v="7" actId="20577"/>
          <ac:spMkLst>
            <pc:docMk/>
            <pc:sldMk cId="3208335806" sldId="360"/>
            <ac:spMk id="4" creationId="{E7FE4342-5A92-4169-A016-14921F78CAC4}"/>
          </ac:spMkLst>
        </pc:spChg>
        <pc:picChg chg="mod">
          <ac:chgData name="Maya Sterling" userId="a62f05b8-d3db-4e5c-ad01-9bf1a4aacc52" providerId="ADAL" clId="{832CF658-F026-4312-B64A-02ABC8315AF3}" dt="2021-07-13T16:46:26.814" v="1" actId="732"/>
          <ac:picMkLst>
            <pc:docMk/>
            <pc:sldMk cId="3208335806" sldId="360"/>
            <ac:picMk id="4098" creationId="{BAD7C4E9-1549-4B94-8B59-A53BA402674C}"/>
          </ac:picMkLst>
        </pc:picChg>
      </pc:sldChg>
      <pc:sldChg chg="modSp mod">
        <pc:chgData name="Maya Sterling" userId="a62f05b8-d3db-4e5c-ad01-9bf1a4aacc52" providerId="ADAL" clId="{832CF658-F026-4312-B64A-02ABC8315AF3}" dt="2021-07-13T22:05:00.892" v="2032" actId="114"/>
        <pc:sldMkLst>
          <pc:docMk/>
          <pc:sldMk cId="135927961" sldId="361"/>
        </pc:sldMkLst>
        <pc:spChg chg="mod">
          <ac:chgData name="Maya Sterling" userId="a62f05b8-d3db-4e5c-ad01-9bf1a4aacc52" providerId="ADAL" clId="{832CF658-F026-4312-B64A-02ABC8315AF3}" dt="2021-07-13T22:05:00.892" v="2032" actId="114"/>
          <ac:spMkLst>
            <pc:docMk/>
            <pc:sldMk cId="135927961" sldId="361"/>
            <ac:spMk id="9" creationId="{7AE16E4D-DB3B-468A-8E79-9993D40501C9}"/>
          </ac:spMkLst>
        </pc:spChg>
      </pc:sldChg>
      <pc:sldChg chg="del">
        <pc:chgData name="Maya Sterling" userId="a62f05b8-d3db-4e5c-ad01-9bf1a4aacc52" providerId="ADAL" clId="{832CF658-F026-4312-B64A-02ABC8315AF3}" dt="2021-07-13T19:39:30.314" v="1927" actId="2696"/>
        <pc:sldMkLst>
          <pc:docMk/>
          <pc:sldMk cId="550231505" sldId="362"/>
        </pc:sldMkLst>
      </pc:sldChg>
      <pc:sldChg chg="addSp modSp mod">
        <pc:chgData name="Maya Sterling" userId="a62f05b8-d3db-4e5c-ad01-9bf1a4aacc52" providerId="ADAL" clId="{832CF658-F026-4312-B64A-02ABC8315AF3}" dt="2021-07-13T19:44:24.787" v="1947" actId="2711"/>
        <pc:sldMkLst>
          <pc:docMk/>
          <pc:sldMk cId="422922630" sldId="363"/>
        </pc:sldMkLst>
        <pc:spChg chg="mod">
          <ac:chgData name="Maya Sterling" userId="a62f05b8-d3db-4e5c-ad01-9bf1a4aacc52" providerId="ADAL" clId="{832CF658-F026-4312-B64A-02ABC8315AF3}" dt="2021-07-13T19:41:10.313" v="1945" actId="1076"/>
          <ac:spMkLst>
            <pc:docMk/>
            <pc:sldMk cId="422922630" sldId="363"/>
            <ac:spMk id="5" creationId="{657DAF39-57C4-1E45-B047-B7DD65F55798}"/>
          </ac:spMkLst>
        </pc:spChg>
        <pc:spChg chg="add mod">
          <ac:chgData name="Maya Sterling" userId="a62f05b8-d3db-4e5c-ad01-9bf1a4aacc52" providerId="ADAL" clId="{832CF658-F026-4312-B64A-02ABC8315AF3}" dt="2021-07-13T19:44:24.787" v="1947" actId="2711"/>
          <ac:spMkLst>
            <pc:docMk/>
            <pc:sldMk cId="422922630" sldId="363"/>
            <ac:spMk id="8" creationId="{84DFEFAB-FAB2-4B18-AF93-9A6A9252553B}"/>
          </ac:spMkLst>
        </pc:spChg>
        <pc:cxnChg chg="add mod">
          <ac:chgData name="Maya Sterling" userId="a62f05b8-d3db-4e5c-ad01-9bf1a4aacc52" providerId="ADAL" clId="{832CF658-F026-4312-B64A-02ABC8315AF3}" dt="2021-07-13T19:41:10.313" v="1945" actId="1076"/>
          <ac:cxnSpMkLst>
            <pc:docMk/>
            <pc:sldMk cId="422922630" sldId="363"/>
            <ac:cxnSpMk id="6" creationId="{2BBBE3C1-5A70-4137-A589-DD1AE9BA2991}"/>
          </ac:cxnSpMkLst>
        </pc:cxnChg>
      </pc:sldChg>
      <pc:sldChg chg="modSp mod">
        <pc:chgData name="Maya Sterling" userId="a62f05b8-d3db-4e5c-ad01-9bf1a4aacc52" providerId="ADAL" clId="{832CF658-F026-4312-B64A-02ABC8315AF3}" dt="2021-07-13T22:06:35.517" v="2050" actId="20577"/>
        <pc:sldMkLst>
          <pc:docMk/>
          <pc:sldMk cId="2763959694" sldId="364"/>
        </pc:sldMkLst>
        <pc:spChg chg="mod">
          <ac:chgData name="Maya Sterling" userId="a62f05b8-d3db-4e5c-ad01-9bf1a4aacc52" providerId="ADAL" clId="{832CF658-F026-4312-B64A-02ABC8315AF3}" dt="2021-07-13T22:05:16.865" v="2037" actId="20577"/>
          <ac:spMkLst>
            <pc:docMk/>
            <pc:sldMk cId="2763959694" sldId="364"/>
            <ac:spMk id="5" creationId="{DB04CAA0-43E5-496A-80F6-8AED625F0B57}"/>
          </ac:spMkLst>
        </pc:spChg>
        <pc:spChg chg="mod">
          <ac:chgData name="Maya Sterling" userId="a62f05b8-d3db-4e5c-ad01-9bf1a4aacc52" providerId="ADAL" clId="{832CF658-F026-4312-B64A-02ABC8315AF3}" dt="2021-07-13T22:06:32.347" v="2049" actId="20577"/>
          <ac:spMkLst>
            <pc:docMk/>
            <pc:sldMk cId="2763959694" sldId="364"/>
            <ac:spMk id="7" creationId="{D80CA94F-E70B-431C-9550-3E2D77CA7154}"/>
          </ac:spMkLst>
        </pc:spChg>
        <pc:spChg chg="mod">
          <ac:chgData name="Maya Sterling" userId="a62f05b8-d3db-4e5c-ad01-9bf1a4aacc52" providerId="ADAL" clId="{832CF658-F026-4312-B64A-02ABC8315AF3}" dt="2021-07-13T22:06:19.125" v="2048"/>
          <ac:spMkLst>
            <pc:docMk/>
            <pc:sldMk cId="2763959694" sldId="364"/>
            <ac:spMk id="8" creationId="{72C5424E-1B3E-4147-8418-BB2832344F03}"/>
          </ac:spMkLst>
        </pc:spChg>
        <pc:spChg chg="mod">
          <ac:chgData name="Maya Sterling" userId="a62f05b8-d3db-4e5c-ad01-9bf1a4aacc52" providerId="ADAL" clId="{832CF658-F026-4312-B64A-02ABC8315AF3}" dt="2021-07-13T22:06:13.999" v="2046"/>
          <ac:spMkLst>
            <pc:docMk/>
            <pc:sldMk cId="2763959694" sldId="364"/>
            <ac:spMk id="9" creationId="{C3EC803A-F4CD-4996-AD1F-883E7D873100}"/>
          </ac:spMkLst>
        </pc:spChg>
        <pc:spChg chg="mod">
          <ac:chgData name="Maya Sterling" userId="a62f05b8-d3db-4e5c-ad01-9bf1a4aacc52" providerId="ADAL" clId="{832CF658-F026-4312-B64A-02ABC8315AF3}" dt="2021-07-13T22:06:16.588" v="2047"/>
          <ac:spMkLst>
            <pc:docMk/>
            <pc:sldMk cId="2763959694" sldId="364"/>
            <ac:spMk id="10" creationId="{620D8548-EE40-4370-A044-8F3CA935EB29}"/>
          </ac:spMkLst>
        </pc:spChg>
        <pc:spChg chg="mod">
          <ac:chgData name="Maya Sterling" userId="a62f05b8-d3db-4e5c-ad01-9bf1a4aacc52" providerId="ADAL" clId="{832CF658-F026-4312-B64A-02ABC8315AF3}" dt="2021-07-13T22:06:35.517" v="2050" actId="20577"/>
          <ac:spMkLst>
            <pc:docMk/>
            <pc:sldMk cId="2763959694" sldId="364"/>
            <ac:spMk id="13" creationId="{841CFF20-EDEA-4386-8CF0-45F3D37431AD}"/>
          </ac:spMkLst>
        </pc:spChg>
        <pc:spChg chg="mod">
          <ac:chgData name="Maya Sterling" userId="a62f05b8-d3db-4e5c-ad01-9bf1a4aacc52" providerId="ADAL" clId="{832CF658-F026-4312-B64A-02ABC8315AF3}" dt="2021-07-13T22:05:55.695" v="2043" actId="1076"/>
          <ac:spMkLst>
            <pc:docMk/>
            <pc:sldMk cId="2763959694" sldId="364"/>
            <ac:spMk id="14" creationId="{29200ABC-7D73-4F9D-B386-7A24D8EFF8A1}"/>
          </ac:spMkLst>
        </pc:spChg>
      </pc:sldChg>
      <pc:sldChg chg="modSp mod">
        <pc:chgData name="Maya Sterling" userId="a62f05b8-d3db-4e5c-ad01-9bf1a4aacc52" providerId="ADAL" clId="{832CF658-F026-4312-B64A-02ABC8315AF3}" dt="2021-07-13T22:07:11.266" v="2051" actId="404"/>
        <pc:sldMkLst>
          <pc:docMk/>
          <pc:sldMk cId="3840592494" sldId="366"/>
        </pc:sldMkLst>
        <pc:spChg chg="mod">
          <ac:chgData name="Maya Sterling" userId="a62f05b8-d3db-4e5c-ad01-9bf1a4aacc52" providerId="ADAL" clId="{832CF658-F026-4312-B64A-02ABC8315AF3}" dt="2021-07-13T22:07:11.266" v="2051" actId="404"/>
          <ac:spMkLst>
            <pc:docMk/>
            <pc:sldMk cId="3840592494" sldId="366"/>
            <ac:spMk id="10" creationId="{87E65D9D-D1DE-4691-9ACA-B80EDDC46257}"/>
          </ac:spMkLst>
        </pc:spChg>
      </pc:sldChg>
      <pc:sldChg chg="addSp delSp modSp mod">
        <pc:chgData name="Maya Sterling" userId="a62f05b8-d3db-4e5c-ad01-9bf1a4aacc52" providerId="ADAL" clId="{832CF658-F026-4312-B64A-02ABC8315AF3}" dt="2021-07-13T17:10:40.454" v="640" actId="207"/>
        <pc:sldMkLst>
          <pc:docMk/>
          <pc:sldMk cId="462623052" sldId="367"/>
        </pc:sldMkLst>
        <pc:spChg chg="mod">
          <ac:chgData name="Maya Sterling" userId="a62f05b8-d3db-4e5c-ad01-9bf1a4aacc52" providerId="ADAL" clId="{832CF658-F026-4312-B64A-02ABC8315AF3}" dt="2021-07-13T17:01:00.704" v="197" actId="20577"/>
          <ac:spMkLst>
            <pc:docMk/>
            <pc:sldMk cId="462623052" sldId="367"/>
            <ac:spMk id="3" creationId="{05F983AD-BC08-4860-AE59-8F03C1A55A8B}"/>
          </ac:spMkLst>
        </pc:spChg>
        <pc:spChg chg="mod">
          <ac:chgData name="Maya Sterling" userId="a62f05b8-d3db-4e5c-ad01-9bf1a4aacc52" providerId="ADAL" clId="{832CF658-F026-4312-B64A-02ABC8315AF3}" dt="2021-07-13T17:06:02.889" v="391" actId="1076"/>
          <ac:spMkLst>
            <pc:docMk/>
            <pc:sldMk cId="462623052" sldId="367"/>
            <ac:spMk id="8" creationId="{1F00936B-65FB-4F8D-8323-B8835449B1BE}"/>
          </ac:spMkLst>
        </pc:spChg>
        <pc:spChg chg="mod">
          <ac:chgData name="Maya Sterling" userId="a62f05b8-d3db-4e5c-ad01-9bf1a4aacc52" providerId="ADAL" clId="{832CF658-F026-4312-B64A-02ABC8315AF3}" dt="2021-07-13T17:05:50.909" v="388" actId="1076"/>
          <ac:spMkLst>
            <pc:docMk/>
            <pc:sldMk cId="462623052" sldId="367"/>
            <ac:spMk id="11" creationId="{E1E9C1C1-A90E-4586-AD62-4257410C76FD}"/>
          </ac:spMkLst>
        </pc:spChg>
        <pc:spChg chg="add del mod">
          <ac:chgData name="Maya Sterling" userId="a62f05b8-d3db-4e5c-ad01-9bf1a4aacc52" providerId="ADAL" clId="{832CF658-F026-4312-B64A-02ABC8315AF3}" dt="2021-07-13T17:01:32.156" v="224" actId="478"/>
          <ac:spMkLst>
            <pc:docMk/>
            <pc:sldMk cId="462623052" sldId="367"/>
            <ac:spMk id="12" creationId="{5D9E3BC3-8BA6-4F57-9091-3CBFFD6C0873}"/>
          </ac:spMkLst>
        </pc:spChg>
        <pc:spChg chg="add mod">
          <ac:chgData name="Maya Sterling" userId="a62f05b8-d3db-4e5c-ad01-9bf1a4aacc52" providerId="ADAL" clId="{832CF658-F026-4312-B64A-02ABC8315AF3}" dt="2021-07-13T17:05:38.761" v="383" actId="122"/>
          <ac:spMkLst>
            <pc:docMk/>
            <pc:sldMk cId="462623052" sldId="367"/>
            <ac:spMk id="14" creationId="{3DC45A13-7721-4756-9E66-434721AB1948}"/>
          </ac:spMkLst>
        </pc:spChg>
        <pc:spChg chg="mod">
          <ac:chgData name="Maya Sterling" userId="a62f05b8-d3db-4e5c-ad01-9bf1a4aacc52" providerId="ADAL" clId="{832CF658-F026-4312-B64A-02ABC8315AF3}" dt="2021-07-13T17:05:58.800" v="390" actId="1076"/>
          <ac:spMkLst>
            <pc:docMk/>
            <pc:sldMk cId="462623052" sldId="367"/>
            <ac:spMk id="15" creationId="{A48AE578-4BA5-4875-A5E0-98D3D61D7E6E}"/>
          </ac:spMkLst>
        </pc:spChg>
        <pc:spChg chg="add del mod">
          <ac:chgData name="Maya Sterling" userId="a62f05b8-d3db-4e5c-ad01-9bf1a4aacc52" providerId="ADAL" clId="{832CF658-F026-4312-B64A-02ABC8315AF3}" dt="2021-07-13T17:01:28.731" v="222" actId="478"/>
          <ac:spMkLst>
            <pc:docMk/>
            <pc:sldMk cId="462623052" sldId="367"/>
            <ac:spMk id="16" creationId="{AC4616E1-F802-4E7A-AFFA-A6E6C9B0E438}"/>
          </ac:spMkLst>
        </pc:spChg>
        <pc:picChg chg="add del mod">
          <ac:chgData name="Maya Sterling" userId="a62f05b8-d3db-4e5c-ad01-9bf1a4aacc52" providerId="ADAL" clId="{832CF658-F026-4312-B64A-02ABC8315AF3}" dt="2021-07-13T17:01:30.439" v="223" actId="478"/>
          <ac:picMkLst>
            <pc:docMk/>
            <pc:sldMk cId="462623052" sldId="367"/>
            <ac:picMk id="5" creationId="{68C5442B-5F1C-4D3B-8E3E-4B7974571D91}"/>
          </ac:picMkLst>
        </pc:picChg>
        <pc:picChg chg="add del mod">
          <ac:chgData name="Maya Sterling" userId="a62f05b8-d3db-4e5c-ad01-9bf1a4aacc52" providerId="ADAL" clId="{832CF658-F026-4312-B64A-02ABC8315AF3}" dt="2021-07-13T17:01:26.282" v="221" actId="478"/>
          <ac:picMkLst>
            <pc:docMk/>
            <pc:sldMk cId="462623052" sldId="367"/>
            <ac:picMk id="7" creationId="{AC52EEB5-76E9-463B-AC6C-E499C336E061}"/>
          </ac:picMkLst>
        </pc:picChg>
        <pc:picChg chg="mod">
          <ac:chgData name="Maya Sterling" userId="a62f05b8-d3db-4e5c-ad01-9bf1a4aacc52" providerId="ADAL" clId="{832CF658-F026-4312-B64A-02ABC8315AF3}" dt="2021-07-13T17:10:34.627" v="638" actId="207"/>
          <ac:picMkLst>
            <pc:docMk/>
            <pc:sldMk cId="462623052" sldId="367"/>
            <ac:picMk id="10" creationId="{8F5CA7FA-2AB6-4B5D-A761-9F296708BFD0}"/>
          </ac:picMkLst>
        </pc:picChg>
        <pc:picChg chg="mod">
          <ac:chgData name="Maya Sterling" userId="a62f05b8-d3db-4e5c-ad01-9bf1a4aacc52" providerId="ADAL" clId="{832CF658-F026-4312-B64A-02ABC8315AF3}" dt="2021-07-13T17:10:37.561" v="639" actId="207"/>
          <ac:picMkLst>
            <pc:docMk/>
            <pc:sldMk cId="462623052" sldId="367"/>
            <ac:picMk id="13" creationId="{87401DEB-9435-4944-A79C-0D2940F78656}"/>
          </ac:picMkLst>
        </pc:picChg>
        <pc:picChg chg="mod">
          <ac:chgData name="Maya Sterling" userId="a62f05b8-d3db-4e5c-ad01-9bf1a4aacc52" providerId="ADAL" clId="{832CF658-F026-4312-B64A-02ABC8315AF3}" dt="2021-07-13T17:10:40.454" v="640" actId="207"/>
          <ac:picMkLst>
            <pc:docMk/>
            <pc:sldMk cId="462623052" sldId="367"/>
            <ac:picMk id="17" creationId="{133BFDB8-9DDF-453C-9BE2-49553B8A12B7}"/>
          </ac:picMkLst>
        </pc:picChg>
      </pc:sldChg>
      <pc:sldChg chg="modSp mod">
        <pc:chgData name="Maya Sterling" userId="a62f05b8-d3db-4e5c-ad01-9bf1a4aacc52" providerId="ADAL" clId="{832CF658-F026-4312-B64A-02ABC8315AF3}" dt="2021-07-13T22:15:54.104" v="2097" actId="113"/>
        <pc:sldMkLst>
          <pc:docMk/>
          <pc:sldMk cId="3482016956" sldId="368"/>
        </pc:sldMkLst>
        <pc:spChg chg="mod">
          <ac:chgData name="Maya Sterling" userId="a62f05b8-d3db-4e5c-ad01-9bf1a4aacc52" providerId="ADAL" clId="{832CF658-F026-4312-B64A-02ABC8315AF3}" dt="2021-07-13T22:15:54.104" v="2097" actId="113"/>
          <ac:spMkLst>
            <pc:docMk/>
            <pc:sldMk cId="3482016956" sldId="368"/>
            <ac:spMk id="4" creationId="{3D7A5BB0-F938-433B-BABD-E47F452E4A2D}"/>
          </ac:spMkLst>
        </pc:spChg>
      </pc:sldChg>
      <pc:sldChg chg="modSp mod">
        <pc:chgData name="Maya Sterling" userId="a62f05b8-d3db-4e5c-ad01-9bf1a4aacc52" providerId="ADAL" clId="{832CF658-F026-4312-B64A-02ABC8315AF3}" dt="2021-07-14T17:42:05.088" v="3657" actId="20577"/>
        <pc:sldMkLst>
          <pc:docMk/>
          <pc:sldMk cId="2902563984" sldId="369"/>
        </pc:sldMkLst>
        <pc:spChg chg="mod">
          <ac:chgData name="Maya Sterling" userId="a62f05b8-d3db-4e5c-ad01-9bf1a4aacc52" providerId="ADAL" clId="{832CF658-F026-4312-B64A-02ABC8315AF3}" dt="2021-07-14T17:42:05.088" v="3657" actId="20577"/>
          <ac:spMkLst>
            <pc:docMk/>
            <pc:sldMk cId="2902563984" sldId="369"/>
            <ac:spMk id="4" creationId="{836749E7-7FDF-472A-83CD-FFDD28A72C74}"/>
          </ac:spMkLst>
        </pc:spChg>
      </pc:sldChg>
      <pc:sldChg chg="addSp modSp mod">
        <pc:chgData name="Maya Sterling" userId="a62f05b8-d3db-4e5c-ad01-9bf1a4aacc52" providerId="ADAL" clId="{832CF658-F026-4312-B64A-02ABC8315AF3}" dt="2021-07-13T19:56:56.262" v="2022" actId="20577"/>
        <pc:sldMkLst>
          <pc:docMk/>
          <pc:sldMk cId="2275424796" sldId="370"/>
        </pc:sldMkLst>
        <pc:spChg chg="mod">
          <ac:chgData name="Maya Sterling" userId="a62f05b8-d3db-4e5c-ad01-9bf1a4aacc52" providerId="ADAL" clId="{832CF658-F026-4312-B64A-02ABC8315AF3}" dt="2021-07-13T19:56:30.867" v="1986" actId="1076"/>
          <ac:spMkLst>
            <pc:docMk/>
            <pc:sldMk cId="2275424796" sldId="370"/>
            <ac:spMk id="5" creationId="{657DAF39-57C4-1E45-B047-B7DD65F55798}"/>
          </ac:spMkLst>
        </pc:spChg>
        <pc:spChg chg="add mod">
          <ac:chgData name="Maya Sterling" userId="a62f05b8-d3db-4e5c-ad01-9bf1a4aacc52" providerId="ADAL" clId="{832CF658-F026-4312-B64A-02ABC8315AF3}" dt="2021-07-13T19:56:56.262" v="2022" actId="20577"/>
          <ac:spMkLst>
            <pc:docMk/>
            <pc:sldMk cId="2275424796" sldId="370"/>
            <ac:spMk id="8" creationId="{C7590185-6453-445E-B3CD-E552D018D947}"/>
          </ac:spMkLst>
        </pc:spChg>
        <pc:cxnChg chg="add mod">
          <ac:chgData name="Maya Sterling" userId="a62f05b8-d3db-4e5c-ad01-9bf1a4aacc52" providerId="ADAL" clId="{832CF658-F026-4312-B64A-02ABC8315AF3}" dt="2021-07-13T19:56:43.719" v="1987"/>
          <ac:cxnSpMkLst>
            <pc:docMk/>
            <pc:sldMk cId="2275424796" sldId="370"/>
            <ac:cxnSpMk id="6" creationId="{2BE30E5C-094F-43BB-AFB1-4E3B13C6179C}"/>
          </ac:cxnSpMkLst>
        </pc:cxnChg>
      </pc:sldChg>
      <pc:sldChg chg="addSp modSp mod">
        <pc:chgData name="Maya Sterling" userId="a62f05b8-d3db-4e5c-ad01-9bf1a4aacc52" providerId="ADAL" clId="{832CF658-F026-4312-B64A-02ABC8315AF3}" dt="2021-07-13T19:13:27.915" v="1745" actId="14100"/>
        <pc:sldMkLst>
          <pc:docMk/>
          <pc:sldMk cId="2902059176" sldId="371"/>
        </pc:sldMkLst>
        <pc:spChg chg="mod">
          <ac:chgData name="Maya Sterling" userId="a62f05b8-d3db-4e5c-ad01-9bf1a4aacc52" providerId="ADAL" clId="{832CF658-F026-4312-B64A-02ABC8315AF3}" dt="2021-07-13T18:49:18.829" v="1554" actId="14100"/>
          <ac:spMkLst>
            <pc:docMk/>
            <pc:sldMk cId="2902059176" sldId="371"/>
            <ac:spMk id="3" creationId="{05F983AD-BC08-4860-AE59-8F03C1A55A8B}"/>
          </ac:spMkLst>
        </pc:spChg>
        <pc:spChg chg="add mod">
          <ac:chgData name="Maya Sterling" userId="a62f05b8-d3db-4e5c-ad01-9bf1a4aacc52" providerId="ADAL" clId="{832CF658-F026-4312-B64A-02ABC8315AF3}" dt="2021-07-13T19:08:36.332" v="1623" actId="113"/>
          <ac:spMkLst>
            <pc:docMk/>
            <pc:sldMk cId="2902059176" sldId="371"/>
            <ac:spMk id="4" creationId="{74BB6114-B3D4-4D77-BCF2-2346A555E2AC}"/>
          </ac:spMkLst>
        </pc:spChg>
        <pc:spChg chg="add mod">
          <ac:chgData name="Maya Sterling" userId="a62f05b8-d3db-4e5c-ad01-9bf1a4aacc52" providerId="ADAL" clId="{832CF658-F026-4312-B64A-02ABC8315AF3}" dt="2021-07-13T19:00:18.546" v="1585" actId="1076"/>
          <ac:spMkLst>
            <pc:docMk/>
            <pc:sldMk cId="2902059176" sldId="371"/>
            <ac:spMk id="5" creationId="{ED1A3DEB-3DCB-41F8-B6D3-5FC0EECCBBBC}"/>
          </ac:spMkLst>
        </pc:spChg>
        <pc:spChg chg="add mod">
          <ac:chgData name="Maya Sterling" userId="a62f05b8-d3db-4e5c-ad01-9bf1a4aacc52" providerId="ADAL" clId="{832CF658-F026-4312-B64A-02ABC8315AF3}" dt="2021-07-13T19:01:25.415" v="1603" actId="1076"/>
          <ac:spMkLst>
            <pc:docMk/>
            <pc:sldMk cId="2902059176" sldId="371"/>
            <ac:spMk id="12" creationId="{7578760C-C1AF-46E5-A3B9-552A755D993D}"/>
          </ac:spMkLst>
        </pc:spChg>
        <pc:spChg chg="add mod">
          <ac:chgData name="Maya Sterling" userId="a62f05b8-d3db-4e5c-ad01-9bf1a4aacc52" providerId="ADAL" clId="{832CF658-F026-4312-B64A-02ABC8315AF3}" dt="2021-07-13T19:01:31.603" v="1605" actId="1076"/>
          <ac:spMkLst>
            <pc:docMk/>
            <pc:sldMk cId="2902059176" sldId="371"/>
            <ac:spMk id="13" creationId="{46A0E634-7AF7-4131-9336-E1A8841442BA}"/>
          </ac:spMkLst>
        </pc:spChg>
        <pc:spChg chg="add mod">
          <ac:chgData name="Maya Sterling" userId="a62f05b8-d3db-4e5c-ad01-9bf1a4aacc52" providerId="ADAL" clId="{832CF658-F026-4312-B64A-02ABC8315AF3}" dt="2021-07-13T19:10:55.950" v="1625" actId="14100"/>
          <ac:spMkLst>
            <pc:docMk/>
            <pc:sldMk cId="2902059176" sldId="371"/>
            <ac:spMk id="14" creationId="{13435B0F-9C87-4C87-857E-80DEA09310F6}"/>
          </ac:spMkLst>
        </pc:spChg>
        <pc:spChg chg="add mod">
          <ac:chgData name="Maya Sterling" userId="a62f05b8-d3db-4e5c-ad01-9bf1a4aacc52" providerId="ADAL" clId="{832CF658-F026-4312-B64A-02ABC8315AF3}" dt="2021-07-13T19:13:27.915" v="1745" actId="14100"/>
          <ac:spMkLst>
            <pc:docMk/>
            <pc:sldMk cId="2902059176" sldId="371"/>
            <ac:spMk id="15" creationId="{88DB8293-A219-442E-ABCE-2824FDDB4079}"/>
          </ac:spMkLst>
        </pc:spChg>
        <pc:picChg chg="add mod">
          <ac:chgData name="Maya Sterling" userId="a62f05b8-d3db-4e5c-ad01-9bf1a4aacc52" providerId="ADAL" clId="{832CF658-F026-4312-B64A-02ABC8315AF3}" dt="2021-07-13T19:00:16.023" v="1584" actId="1076"/>
          <ac:picMkLst>
            <pc:docMk/>
            <pc:sldMk cId="2902059176" sldId="371"/>
            <ac:picMk id="7" creationId="{3A306F76-14B5-4183-A92F-4A3F21B4ECBA}"/>
          </ac:picMkLst>
        </pc:picChg>
        <pc:picChg chg="add mod">
          <ac:chgData name="Maya Sterling" userId="a62f05b8-d3db-4e5c-ad01-9bf1a4aacc52" providerId="ADAL" clId="{832CF658-F026-4312-B64A-02ABC8315AF3}" dt="2021-07-13T19:01:22.614" v="1602" actId="1076"/>
          <ac:picMkLst>
            <pc:docMk/>
            <pc:sldMk cId="2902059176" sldId="371"/>
            <ac:picMk id="9" creationId="{7A3D7AFB-ECA2-4A06-AECF-85A30AF54E0B}"/>
          </ac:picMkLst>
        </pc:picChg>
        <pc:picChg chg="add mod">
          <ac:chgData name="Maya Sterling" userId="a62f05b8-d3db-4e5c-ad01-9bf1a4aacc52" providerId="ADAL" clId="{832CF658-F026-4312-B64A-02ABC8315AF3}" dt="2021-07-13T19:01:29.347" v="1604" actId="1076"/>
          <ac:picMkLst>
            <pc:docMk/>
            <pc:sldMk cId="2902059176" sldId="371"/>
            <ac:picMk id="11" creationId="{769F47BE-B082-49FD-9EF0-ECF019487073}"/>
          </ac:picMkLst>
        </pc:picChg>
      </pc:sldChg>
      <pc:sldChg chg="addSp modSp mod ord addCm delCm">
        <pc:chgData name="Maya Sterling" userId="a62f05b8-d3db-4e5c-ad01-9bf1a4aacc52" providerId="ADAL" clId="{832CF658-F026-4312-B64A-02ABC8315AF3}" dt="2021-07-13T18:43:13.677" v="1368" actId="2710"/>
        <pc:sldMkLst>
          <pc:docMk/>
          <pc:sldMk cId="2240286915" sldId="372"/>
        </pc:sldMkLst>
        <pc:spChg chg="mod">
          <ac:chgData name="Maya Sterling" userId="a62f05b8-d3db-4e5c-ad01-9bf1a4aacc52" providerId="ADAL" clId="{832CF658-F026-4312-B64A-02ABC8315AF3}" dt="2021-07-13T18:40:22.942" v="1038" actId="20577"/>
          <ac:spMkLst>
            <pc:docMk/>
            <pc:sldMk cId="2240286915" sldId="372"/>
            <ac:spMk id="3" creationId="{05F983AD-BC08-4860-AE59-8F03C1A55A8B}"/>
          </ac:spMkLst>
        </pc:spChg>
        <pc:spChg chg="add mod">
          <ac:chgData name="Maya Sterling" userId="a62f05b8-d3db-4e5c-ad01-9bf1a4aacc52" providerId="ADAL" clId="{832CF658-F026-4312-B64A-02ABC8315AF3}" dt="2021-07-13T18:43:13.677" v="1368" actId="2710"/>
          <ac:spMkLst>
            <pc:docMk/>
            <pc:sldMk cId="2240286915" sldId="372"/>
            <ac:spMk id="4" creationId="{C20400DF-4AB0-4A6A-927F-D2C4B8B05CA8}"/>
          </ac:spMkLst>
        </pc:spChg>
        <pc:spChg chg="add mod">
          <ac:chgData name="Maya Sterling" userId="a62f05b8-d3db-4e5c-ad01-9bf1a4aacc52" providerId="ADAL" clId="{832CF658-F026-4312-B64A-02ABC8315AF3}" dt="2021-07-13T18:42:46.867" v="1350" actId="20577"/>
          <ac:spMkLst>
            <pc:docMk/>
            <pc:sldMk cId="2240286915" sldId="372"/>
            <ac:spMk id="5" creationId="{4ADEFBE6-4935-447B-BE92-8CC77DBADE20}"/>
          </ac:spMkLst>
        </pc:spChg>
      </pc:sldChg>
      <pc:sldChg chg="del">
        <pc:chgData name="Maya Sterling" userId="a62f05b8-d3db-4e5c-ad01-9bf1a4aacc52" providerId="ADAL" clId="{832CF658-F026-4312-B64A-02ABC8315AF3}" dt="2021-07-13T19:46:17.050" v="1982" actId="2696"/>
        <pc:sldMkLst>
          <pc:docMk/>
          <pc:sldMk cId="2795574232" sldId="374"/>
        </pc:sldMkLst>
      </pc:sldChg>
      <pc:sldChg chg="addSp delSp modSp add mod">
        <pc:chgData name="Maya Sterling" userId="a62f05b8-d3db-4e5c-ad01-9bf1a4aacc52" providerId="ADAL" clId="{832CF658-F026-4312-B64A-02ABC8315AF3}" dt="2021-07-13T22:08:26.507" v="2060" actId="1076"/>
        <pc:sldMkLst>
          <pc:docMk/>
          <pc:sldMk cId="2623185089" sldId="377"/>
        </pc:sldMkLst>
        <pc:spChg chg="mod">
          <ac:chgData name="Maya Sterling" userId="a62f05b8-d3db-4e5c-ad01-9bf1a4aacc52" providerId="ADAL" clId="{832CF658-F026-4312-B64A-02ABC8315AF3}" dt="2021-07-13T17:09:08.550" v="623" actId="1076"/>
          <ac:spMkLst>
            <pc:docMk/>
            <pc:sldMk cId="2623185089" sldId="377"/>
            <ac:spMk id="3" creationId="{05F983AD-BC08-4860-AE59-8F03C1A55A8B}"/>
          </ac:spMkLst>
        </pc:spChg>
        <pc:spChg chg="del">
          <ac:chgData name="Maya Sterling" userId="a62f05b8-d3db-4e5c-ad01-9bf1a4aacc52" providerId="ADAL" clId="{832CF658-F026-4312-B64A-02ABC8315AF3}" dt="2021-07-13T17:01:18.337" v="217" actId="478"/>
          <ac:spMkLst>
            <pc:docMk/>
            <pc:sldMk cId="2623185089" sldId="377"/>
            <ac:spMk id="8" creationId="{1F00936B-65FB-4F8D-8323-B8835449B1BE}"/>
          </ac:spMkLst>
        </pc:spChg>
        <pc:spChg chg="del">
          <ac:chgData name="Maya Sterling" userId="a62f05b8-d3db-4e5c-ad01-9bf1a4aacc52" providerId="ADAL" clId="{832CF658-F026-4312-B64A-02ABC8315AF3}" dt="2021-07-13T17:06:45.359" v="501" actId="478"/>
          <ac:spMkLst>
            <pc:docMk/>
            <pc:sldMk cId="2623185089" sldId="377"/>
            <ac:spMk id="11" creationId="{E1E9C1C1-A90E-4586-AD62-4257410C76FD}"/>
          </ac:spMkLst>
        </pc:spChg>
        <pc:spChg chg="mod">
          <ac:chgData name="Maya Sterling" userId="a62f05b8-d3db-4e5c-ad01-9bf1a4aacc52" providerId="ADAL" clId="{832CF658-F026-4312-B64A-02ABC8315AF3}" dt="2021-07-13T17:09:44.140" v="632" actId="207"/>
          <ac:spMkLst>
            <pc:docMk/>
            <pc:sldMk cId="2623185089" sldId="377"/>
            <ac:spMk id="12" creationId="{5D9E3BC3-8BA6-4F57-9091-3CBFFD6C0873}"/>
          </ac:spMkLst>
        </pc:spChg>
        <pc:spChg chg="mod">
          <ac:chgData name="Maya Sterling" userId="a62f05b8-d3db-4e5c-ad01-9bf1a4aacc52" providerId="ADAL" clId="{832CF658-F026-4312-B64A-02ABC8315AF3}" dt="2021-07-13T22:08:11.668" v="2056" actId="1076"/>
          <ac:spMkLst>
            <pc:docMk/>
            <pc:sldMk cId="2623185089" sldId="377"/>
            <ac:spMk id="14" creationId="{3DC45A13-7721-4756-9E66-434721AB1948}"/>
          </ac:spMkLst>
        </pc:spChg>
        <pc:spChg chg="del">
          <ac:chgData name="Maya Sterling" userId="a62f05b8-d3db-4e5c-ad01-9bf1a4aacc52" providerId="ADAL" clId="{832CF658-F026-4312-B64A-02ABC8315AF3}" dt="2021-07-13T17:01:23.185" v="220" actId="478"/>
          <ac:spMkLst>
            <pc:docMk/>
            <pc:sldMk cId="2623185089" sldId="377"/>
            <ac:spMk id="15" creationId="{A48AE578-4BA5-4875-A5E0-98D3D61D7E6E}"/>
          </ac:spMkLst>
        </pc:spChg>
        <pc:spChg chg="mod">
          <ac:chgData name="Maya Sterling" userId="a62f05b8-d3db-4e5c-ad01-9bf1a4aacc52" providerId="ADAL" clId="{832CF658-F026-4312-B64A-02ABC8315AF3}" dt="2021-07-13T22:08:26.507" v="2060" actId="1076"/>
          <ac:spMkLst>
            <pc:docMk/>
            <pc:sldMk cId="2623185089" sldId="377"/>
            <ac:spMk id="16" creationId="{AC4616E1-F802-4E7A-AFFA-A6E6C9B0E438}"/>
          </ac:spMkLst>
        </pc:spChg>
        <pc:spChg chg="add mod">
          <ac:chgData name="Maya Sterling" userId="a62f05b8-d3db-4e5c-ad01-9bf1a4aacc52" providerId="ADAL" clId="{832CF658-F026-4312-B64A-02ABC8315AF3}" dt="2021-07-13T17:08:43.036" v="619" actId="1076"/>
          <ac:spMkLst>
            <pc:docMk/>
            <pc:sldMk cId="2623185089" sldId="377"/>
            <ac:spMk id="18" creationId="{8C383583-990B-4118-B7A5-9D910DF6583E}"/>
          </ac:spMkLst>
        </pc:spChg>
        <pc:picChg chg="mod">
          <ac:chgData name="Maya Sterling" userId="a62f05b8-d3db-4e5c-ad01-9bf1a4aacc52" providerId="ADAL" clId="{832CF658-F026-4312-B64A-02ABC8315AF3}" dt="2021-07-13T22:07:56.454" v="2053" actId="1076"/>
          <ac:picMkLst>
            <pc:docMk/>
            <pc:sldMk cId="2623185089" sldId="377"/>
            <ac:picMk id="5" creationId="{68C5442B-5F1C-4D3B-8E3E-4B7974571D91}"/>
          </ac:picMkLst>
        </pc:picChg>
        <pc:picChg chg="mod">
          <ac:chgData name="Maya Sterling" userId="a62f05b8-d3db-4e5c-ad01-9bf1a4aacc52" providerId="ADAL" clId="{832CF658-F026-4312-B64A-02ABC8315AF3}" dt="2021-07-13T17:10:05.240" v="636" actId="207"/>
          <ac:picMkLst>
            <pc:docMk/>
            <pc:sldMk cId="2623185089" sldId="377"/>
            <ac:picMk id="7" creationId="{AC52EEB5-76E9-463B-AC6C-E499C336E061}"/>
          </ac:picMkLst>
        </pc:picChg>
        <pc:picChg chg="del">
          <ac:chgData name="Maya Sterling" userId="a62f05b8-d3db-4e5c-ad01-9bf1a4aacc52" providerId="ADAL" clId="{832CF658-F026-4312-B64A-02ABC8315AF3}" dt="2021-07-13T17:01:19.727" v="218" actId="478"/>
          <ac:picMkLst>
            <pc:docMk/>
            <pc:sldMk cId="2623185089" sldId="377"/>
            <ac:picMk id="10" creationId="{8F5CA7FA-2AB6-4B5D-A761-9F296708BFD0}"/>
          </ac:picMkLst>
        </pc:picChg>
        <pc:picChg chg="mod">
          <ac:chgData name="Maya Sterling" userId="a62f05b8-d3db-4e5c-ad01-9bf1a4aacc52" providerId="ADAL" clId="{832CF658-F026-4312-B64A-02ABC8315AF3}" dt="2021-07-13T22:08:17.329" v="2058" actId="1076"/>
          <ac:picMkLst>
            <pc:docMk/>
            <pc:sldMk cId="2623185089" sldId="377"/>
            <ac:picMk id="13" creationId="{87401DEB-9435-4944-A79C-0D2940F78656}"/>
          </ac:picMkLst>
        </pc:picChg>
        <pc:picChg chg="del">
          <ac:chgData name="Maya Sterling" userId="a62f05b8-d3db-4e5c-ad01-9bf1a4aacc52" providerId="ADAL" clId="{832CF658-F026-4312-B64A-02ABC8315AF3}" dt="2021-07-13T17:01:21.421" v="219" actId="478"/>
          <ac:picMkLst>
            <pc:docMk/>
            <pc:sldMk cId="2623185089" sldId="377"/>
            <ac:picMk id="17" creationId="{133BFDB8-9DDF-453C-9BE2-49553B8A12B7}"/>
          </ac:picMkLst>
        </pc:picChg>
      </pc:sldChg>
      <pc:sldChg chg="addSp delSp modSp add mod">
        <pc:chgData name="Maya Sterling" userId="a62f05b8-d3db-4e5c-ad01-9bf1a4aacc52" providerId="ADAL" clId="{832CF658-F026-4312-B64A-02ABC8315AF3}" dt="2021-07-13T19:38:43.442" v="1904" actId="1076"/>
        <pc:sldMkLst>
          <pc:docMk/>
          <pc:sldMk cId="3577410568" sldId="378"/>
        </pc:sldMkLst>
        <pc:spChg chg="mod">
          <ac:chgData name="Maya Sterling" userId="a62f05b8-d3db-4e5c-ad01-9bf1a4aacc52" providerId="ADAL" clId="{832CF658-F026-4312-B64A-02ABC8315AF3}" dt="2021-07-13T19:12:00.286" v="1691" actId="20577"/>
          <ac:spMkLst>
            <pc:docMk/>
            <pc:sldMk cId="3577410568" sldId="378"/>
            <ac:spMk id="3" creationId="{05F983AD-BC08-4860-AE59-8F03C1A55A8B}"/>
          </ac:spMkLst>
        </pc:spChg>
        <pc:spChg chg="del mod">
          <ac:chgData name="Maya Sterling" userId="a62f05b8-d3db-4e5c-ad01-9bf1a4aacc52" providerId="ADAL" clId="{832CF658-F026-4312-B64A-02ABC8315AF3}" dt="2021-07-13T19:29:23.948" v="1807"/>
          <ac:spMkLst>
            <pc:docMk/>
            <pc:sldMk cId="3577410568" sldId="378"/>
            <ac:spMk id="4" creationId="{74BB6114-B3D4-4D77-BCF2-2346A555E2AC}"/>
          </ac:spMkLst>
        </pc:spChg>
        <pc:spChg chg="mod">
          <ac:chgData name="Maya Sterling" userId="a62f05b8-d3db-4e5c-ad01-9bf1a4aacc52" providerId="ADAL" clId="{832CF658-F026-4312-B64A-02ABC8315AF3}" dt="2021-07-13T19:31:07.761" v="1845" actId="1076"/>
          <ac:spMkLst>
            <pc:docMk/>
            <pc:sldMk cId="3577410568" sldId="378"/>
            <ac:spMk id="5" creationId="{ED1A3DEB-3DCB-41F8-B6D3-5FC0EECCBBBC}"/>
          </ac:spMkLst>
        </pc:spChg>
        <pc:spChg chg="add mod">
          <ac:chgData name="Maya Sterling" userId="a62f05b8-d3db-4e5c-ad01-9bf1a4aacc52" providerId="ADAL" clId="{832CF658-F026-4312-B64A-02ABC8315AF3}" dt="2021-07-13T19:31:19.410" v="1850" actId="20577"/>
          <ac:spMkLst>
            <pc:docMk/>
            <pc:sldMk cId="3577410568" sldId="378"/>
            <ac:spMk id="6" creationId="{3ECECF0C-03D7-47FF-907C-177087C5A0D5}"/>
          </ac:spMkLst>
        </pc:spChg>
        <pc:spChg chg="add del mod">
          <ac:chgData name="Maya Sterling" userId="a62f05b8-d3db-4e5c-ad01-9bf1a4aacc52" providerId="ADAL" clId="{832CF658-F026-4312-B64A-02ABC8315AF3}" dt="2021-07-13T19:29:23.950" v="1809"/>
          <ac:spMkLst>
            <pc:docMk/>
            <pc:sldMk cId="3577410568" sldId="378"/>
            <ac:spMk id="8" creationId="{26E4DE6E-564E-420E-A361-3EEFF1ECA236}"/>
          </ac:spMkLst>
        </pc:spChg>
        <pc:spChg chg="mod">
          <ac:chgData name="Maya Sterling" userId="a62f05b8-d3db-4e5c-ad01-9bf1a4aacc52" providerId="ADAL" clId="{832CF658-F026-4312-B64A-02ABC8315AF3}" dt="2021-07-13T19:38:43.442" v="1904" actId="1076"/>
          <ac:spMkLst>
            <pc:docMk/>
            <pc:sldMk cId="3577410568" sldId="378"/>
            <ac:spMk id="12" creationId="{7578760C-C1AF-46E5-A3B9-552A755D993D}"/>
          </ac:spMkLst>
        </pc:spChg>
        <pc:spChg chg="del">
          <ac:chgData name="Maya Sterling" userId="a62f05b8-d3db-4e5c-ad01-9bf1a4aacc52" providerId="ADAL" clId="{832CF658-F026-4312-B64A-02ABC8315AF3}" dt="2021-07-13T19:30:18.049" v="1821" actId="478"/>
          <ac:spMkLst>
            <pc:docMk/>
            <pc:sldMk cId="3577410568" sldId="378"/>
            <ac:spMk id="13" creationId="{46A0E634-7AF7-4131-9336-E1A8841442BA}"/>
          </ac:spMkLst>
        </pc:spChg>
        <pc:spChg chg="del">
          <ac:chgData name="Maya Sterling" userId="a62f05b8-d3db-4e5c-ad01-9bf1a4aacc52" providerId="ADAL" clId="{832CF658-F026-4312-B64A-02ABC8315AF3}" dt="2021-07-13T19:12:04.046" v="1692" actId="478"/>
          <ac:spMkLst>
            <pc:docMk/>
            <pc:sldMk cId="3577410568" sldId="378"/>
            <ac:spMk id="14" creationId="{13435B0F-9C87-4C87-857E-80DEA09310F6}"/>
          </ac:spMkLst>
        </pc:spChg>
        <pc:spChg chg="add mod">
          <ac:chgData name="Maya Sterling" userId="a62f05b8-d3db-4e5c-ad01-9bf1a4aacc52" providerId="ADAL" clId="{832CF658-F026-4312-B64A-02ABC8315AF3}" dt="2021-07-13T19:32:35.479" v="1854" actId="1076"/>
          <ac:spMkLst>
            <pc:docMk/>
            <pc:sldMk cId="3577410568" sldId="378"/>
            <ac:spMk id="15" creationId="{308D77CF-B79A-4E2B-ABFE-5736CF69C4C5}"/>
          </ac:spMkLst>
        </pc:spChg>
        <pc:spChg chg="add mod">
          <ac:chgData name="Maya Sterling" userId="a62f05b8-d3db-4e5c-ad01-9bf1a4aacc52" providerId="ADAL" clId="{832CF658-F026-4312-B64A-02ABC8315AF3}" dt="2021-07-13T19:13:32.638" v="1746"/>
          <ac:spMkLst>
            <pc:docMk/>
            <pc:sldMk cId="3577410568" sldId="378"/>
            <ac:spMk id="16" creationId="{94B6A148-2CB4-4F00-9EAF-DA13578A647C}"/>
          </ac:spMkLst>
        </pc:spChg>
        <pc:picChg chg="del">
          <ac:chgData name="Maya Sterling" userId="a62f05b8-d3db-4e5c-ad01-9bf1a4aacc52" providerId="ADAL" clId="{832CF658-F026-4312-B64A-02ABC8315AF3}" dt="2021-07-13T19:12:14.947" v="1693" actId="478"/>
          <ac:picMkLst>
            <pc:docMk/>
            <pc:sldMk cId="3577410568" sldId="378"/>
            <ac:picMk id="7" creationId="{3A306F76-14B5-4183-A92F-4A3F21B4ECBA}"/>
          </ac:picMkLst>
        </pc:picChg>
        <pc:picChg chg="del">
          <ac:chgData name="Maya Sterling" userId="a62f05b8-d3db-4e5c-ad01-9bf1a4aacc52" providerId="ADAL" clId="{832CF658-F026-4312-B64A-02ABC8315AF3}" dt="2021-07-13T19:12:17.152" v="1694" actId="478"/>
          <ac:picMkLst>
            <pc:docMk/>
            <pc:sldMk cId="3577410568" sldId="378"/>
            <ac:picMk id="9" creationId="{7A3D7AFB-ECA2-4A06-AECF-85A30AF54E0B}"/>
          </ac:picMkLst>
        </pc:picChg>
        <pc:picChg chg="del mod">
          <ac:chgData name="Maya Sterling" userId="a62f05b8-d3db-4e5c-ad01-9bf1a4aacc52" providerId="ADAL" clId="{832CF658-F026-4312-B64A-02ABC8315AF3}" dt="2021-07-13T19:36:36.884" v="1889" actId="478"/>
          <ac:picMkLst>
            <pc:docMk/>
            <pc:sldMk cId="3577410568" sldId="378"/>
            <ac:picMk id="11" creationId="{769F47BE-B082-49FD-9EF0-ECF019487073}"/>
          </ac:picMkLst>
        </pc:picChg>
        <pc:picChg chg="add mod">
          <ac:chgData name="Maya Sterling" userId="a62f05b8-d3db-4e5c-ad01-9bf1a4aacc52" providerId="ADAL" clId="{832CF658-F026-4312-B64A-02ABC8315AF3}" dt="2021-07-13T19:31:22.316" v="1851" actId="1076"/>
          <ac:picMkLst>
            <pc:docMk/>
            <pc:sldMk cId="3577410568" sldId="378"/>
            <ac:picMk id="17" creationId="{19651B4D-B5DC-49F3-BFDD-279A83EBE325}"/>
          </ac:picMkLst>
        </pc:picChg>
        <pc:picChg chg="add mod">
          <ac:chgData name="Maya Sterling" userId="a62f05b8-d3db-4e5c-ad01-9bf1a4aacc52" providerId="ADAL" clId="{832CF658-F026-4312-B64A-02ABC8315AF3}" dt="2021-07-13T19:31:27.481" v="1853" actId="1076"/>
          <ac:picMkLst>
            <pc:docMk/>
            <pc:sldMk cId="3577410568" sldId="378"/>
            <ac:picMk id="19" creationId="{0A3C04D2-FE7E-4F5D-B9F6-E4A1240855F8}"/>
          </ac:picMkLst>
        </pc:picChg>
        <pc:picChg chg="add mod">
          <ac:chgData name="Maya Sterling" userId="a62f05b8-d3db-4e5c-ad01-9bf1a4aacc52" providerId="ADAL" clId="{832CF658-F026-4312-B64A-02ABC8315AF3}" dt="2021-07-13T19:31:25.332" v="1852" actId="1076"/>
          <ac:picMkLst>
            <pc:docMk/>
            <pc:sldMk cId="3577410568" sldId="378"/>
            <ac:picMk id="21" creationId="{D2E235A1-E268-43E3-8EE5-E259AB7DE3E1}"/>
          </ac:picMkLst>
        </pc:picChg>
        <pc:picChg chg="add mod">
          <ac:chgData name="Maya Sterling" userId="a62f05b8-d3db-4e5c-ad01-9bf1a4aacc52" providerId="ADAL" clId="{832CF658-F026-4312-B64A-02ABC8315AF3}" dt="2021-07-13T19:38:36.362" v="1903" actId="1076"/>
          <ac:picMkLst>
            <pc:docMk/>
            <pc:sldMk cId="3577410568" sldId="378"/>
            <ac:picMk id="23" creationId="{F57F9679-3482-452B-AA28-E43057EAA291}"/>
          </ac:picMkLst>
        </pc:picChg>
        <pc:picChg chg="add mod">
          <ac:chgData name="Maya Sterling" userId="a62f05b8-d3db-4e5c-ad01-9bf1a4aacc52" providerId="ADAL" clId="{832CF658-F026-4312-B64A-02ABC8315AF3}" dt="2021-07-13T19:38:35.027" v="1902" actId="1076"/>
          <ac:picMkLst>
            <pc:docMk/>
            <pc:sldMk cId="3577410568" sldId="378"/>
            <ac:picMk id="25" creationId="{DEE79845-0441-44A0-A7C2-7E94FCDD9D9A}"/>
          </ac:picMkLst>
        </pc:picChg>
        <pc:picChg chg="add mod">
          <ac:chgData name="Maya Sterling" userId="a62f05b8-d3db-4e5c-ad01-9bf1a4aacc52" providerId="ADAL" clId="{832CF658-F026-4312-B64A-02ABC8315AF3}" dt="2021-07-13T19:38:33.784" v="1901" actId="1076"/>
          <ac:picMkLst>
            <pc:docMk/>
            <pc:sldMk cId="3577410568" sldId="378"/>
            <ac:picMk id="27" creationId="{7312F55F-AFCB-4FF9-BFC0-C2AD6FA6B0EF}"/>
          </ac:picMkLst>
        </pc:picChg>
      </pc:sldChg>
      <pc:sldChg chg="addSp modSp new mod">
        <pc:chgData name="Maya Sterling" userId="a62f05b8-d3db-4e5c-ad01-9bf1a4aacc52" providerId="ADAL" clId="{832CF658-F026-4312-B64A-02ABC8315AF3}" dt="2021-07-13T19:45:10.221" v="1981" actId="14100"/>
        <pc:sldMkLst>
          <pc:docMk/>
          <pc:sldMk cId="2917168894" sldId="379"/>
        </pc:sldMkLst>
        <pc:spChg chg="add mod">
          <ac:chgData name="Maya Sterling" userId="a62f05b8-d3db-4e5c-ad01-9bf1a4aacc52" providerId="ADAL" clId="{832CF658-F026-4312-B64A-02ABC8315AF3}" dt="2021-07-13T19:39:17.691" v="1926" actId="20577"/>
          <ac:spMkLst>
            <pc:docMk/>
            <pc:sldMk cId="2917168894" sldId="379"/>
            <ac:spMk id="3" creationId="{393759D5-D225-405B-81BF-EE0A730101F5}"/>
          </ac:spMkLst>
        </pc:spChg>
        <pc:spChg chg="add mod">
          <ac:chgData name="Maya Sterling" userId="a62f05b8-d3db-4e5c-ad01-9bf1a4aacc52" providerId="ADAL" clId="{832CF658-F026-4312-B64A-02ABC8315AF3}" dt="2021-07-13T19:45:10.221" v="1981" actId="14100"/>
          <ac:spMkLst>
            <pc:docMk/>
            <pc:sldMk cId="2917168894" sldId="379"/>
            <ac:spMk id="4" creationId="{9B424375-4256-4019-AA43-139BA9ABB71F}"/>
          </ac:spMkLst>
        </pc:spChg>
      </pc:sldChg>
    </pc:docChg>
  </pc:docChgLst>
  <pc:docChgLst>
    <pc:chgData name="Maya Sterling" userId="a62f05b8-d3db-4e5c-ad01-9bf1a4aacc52" providerId="ADAL" clId="{983C1062-EBAD-4460-BF8A-9D7D3FDF19C9}"/>
    <pc:docChg chg="undo custSel addSld modSld sldOrd addSection modSection">
      <pc:chgData name="Maya Sterling" userId="a62f05b8-d3db-4e5c-ad01-9bf1a4aacc52" providerId="ADAL" clId="{983C1062-EBAD-4460-BF8A-9D7D3FDF19C9}" dt="2021-10-12T20:39:02.911" v="2067" actId="20577"/>
      <pc:docMkLst>
        <pc:docMk/>
      </pc:docMkLst>
      <pc:sldChg chg="modSp mod">
        <pc:chgData name="Maya Sterling" userId="a62f05b8-d3db-4e5c-ad01-9bf1a4aacc52" providerId="ADAL" clId="{983C1062-EBAD-4460-BF8A-9D7D3FDF19C9}" dt="2021-10-12T20:22:09.457" v="2022" actId="20577"/>
        <pc:sldMkLst>
          <pc:docMk/>
          <pc:sldMk cId="3227211674" sldId="358"/>
        </pc:sldMkLst>
        <pc:spChg chg="mod">
          <ac:chgData name="Maya Sterling" userId="a62f05b8-d3db-4e5c-ad01-9bf1a4aacc52" providerId="ADAL" clId="{983C1062-EBAD-4460-BF8A-9D7D3FDF19C9}" dt="2021-10-12T20:22:09.457" v="2022" actId="20577"/>
          <ac:spMkLst>
            <pc:docMk/>
            <pc:sldMk cId="3227211674" sldId="358"/>
            <ac:spMk id="4" creationId="{397100B8-EBF3-4DF0-8B04-2AC3523817CF}"/>
          </ac:spMkLst>
        </pc:spChg>
      </pc:sldChg>
      <pc:sldChg chg="ord">
        <pc:chgData name="Maya Sterling" userId="a62f05b8-d3db-4e5c-ad01-9bf1a4aacc52" providerId="ADAL" clId="{983C1062-EBAD-4460-BF8A-9D7D3FDF19C9}" dt="2021-09-14T14:54:25.523" v="298"/>
        <pc:sldMkLst>
          <pc:docMk/>
          <pc:sldMk cId="2763959694" sldId="364"/>
        </pc:sldMkLst>
      </pc:sldChg>
      <pc:sldChg chg="modSp mod">
        <pc:chgData name="Maya Sterling" userId="a62f05b8-d3db-4e5c-ad01-9bf1a4aacc52" providerId="ADAL" clId="{983C1062-EBAD-4460-BF8A-9D7D3FDF19C9}" dt="2021-09-20T17:16:10.242" v="1978" actId="20577"/>
        <pc:sldMkLst>
          <pc:docMk/>
          <pc:sldMk cId="1045363876" sldId="365"/>
        </pc:sldMkLst>
        <pc:spChg chg="mod">
          <ac:chgData name="Maya Sterling" userId="a62f05b8-d3db-4e5c-ad01-9bf1a4aacc52" providerId="ADAL" clId="{983C1062-EBAD-4460-BF8A-9D7D3FDF19C9}" dt="2021-09-20T17:16:10.242" v="1978" actId="20577"/>
          <ac:spMkLst>
            <pc:docMk/>
            <pc:sldMk cId="1045363876" sldId="365"/>
            <ac:spMk id="3" creationId="{05F983AD-BC08-4860-AE59-8F03C1A55A8B}"/>
          </ac:spMkLst>
        </pc:spChg>
      </pc:sldChg>
      <pc:sldChg chg="modSp mod">
        <pc:chgData name="Maya Sterling" userId="a62f05b8-d3db-4e5c-ad01-9bf1a4aacc52" providerId="ADAL" clId="{983C1062-EBAD-4460-BF8A-9D7D3FDF19C9}" dt="2021-09-20T17:16:23.147" v="1995" actId="20577"/>
        <pc:sldMkLst>
          <pc:docMk/>
          <pc:sldMk cId="3840592494" sldId="366"/>
        </pc:sldMkLst>
        <pc:spChg chg="mod">
          <ac:chgData name="Maya Sterling" userId="a62f05b8-d3db-4e5c-ad01-9bf1a4aacc52" providerId="ADAL" clId="{983C1062-EBAD-4460-BF8A-9D7D3FDF19C9}" dt="2021-09-20T17:16:23.147" v="1995" actId="20577"/>
          <ac:spMkLst>
            <pc:docMk/>
            <pc:sldMk cId="3840592494" sldId="366"/>
            <ac:spMk id="3" creationId="{05F983AD-BC08-4860-AE59-8F03C1A55A8B}"/>
          </ac:spMkLst>
        </pc:spChg>
      </pc:sldChg>
      <pc:sldChg chg="addSp delSp modSp mod ord">
        <pc:chgData name="Maya Sterling" userId="a62f05b8-d3db-4e5c-ad01-9bf1a4aacc52" providerId="ADAL" clId="{983C1062-EBAD-4460-BF8A-9D7D3FDF19C9}" dt="2021-09-30T14:57:56.741" v="2011" actId="20577"/>
        <pc:sldMkLst>
          <pc:docMk/>
          <pc:sldMk cId="3482016956" sldId="368"/>
        </pc:sldMkLst>
        <pc:spChg chg="mod topLvl">
          <ac:chgData name="Maya Sterling" userId="a62f05b8-d3db-4e5c-ad01-9bf1a4aacc52" providerId="ADAL" clId="{983C1062-EBAD-4460-BF8A-9D7D3FDF19C9}" dt="2021-09-14T15:22:12.736" v="918" actId="1076"/>
          <ac:spMkLst>
            <pc:docMk/>
            <pc:sldMk cId="3482016956" sldId="368"/>
            <ac:spMk id="13" creationId="{AE39133B-95DC-4AB4-A82B-ABACE33B14EE}"/>
          </ac:spMkLst>
        </pc:spChg>
        <pc:spChg chg="del mod topLvl">
          <ac:chgData name="Maya Sterling" userId="a62f05b8-d3db-4e5c-ad01-9bf1a4aacc52" providerId="ADAL" clId="{983C1062-EBAD-4460-BF8A-9D7D3FDF19C9}" dt="2021-09-14T15:21:53.819" v="915" actId="478"/>
          <ac:spMkLst>
            <pc:docMk/>
            <pc:sldMk cId="3482016956" sldId="368"/>
            <ac:spMk id="14" creationId="{6B7AEE05-3F28-43DC-8574-5B6D01AE4896}"/>
          </ac:spMkLst>
        </pc:spChg>
        <pc:spChg chg="add mod">
          <ac:chgData name="Maya Sterling" userId="a62f05b8-d3db-4e5c-ad01-9bf1a4aacc52" providerId="ADAL" clId="{983C1062-EBAD-4460-BF8A-9D7D3FDF19C9}" dt="2021-09-14T15:22:08.594" v="917" actId="1076"/>
          <ac:spMkLst>
            <pc:docMk/>
            <pc:sldMk cId="3482016956" sldId="368"/>
            <ac:spMk id="15" creationId="{788CB7B1-C8C5-4374-B75F-971125FEB211}"/>
          </ac:spMkLst>
        </pc:spChg>
        <pc:grpChg chg="del mod">
          <ac:chgData name="Maya Sterling" userId="a62f05b8-d3db-4e5c-ad01-9bf1a4aacc52" providerId="ADAL" clId="{983C1062-EBAD-4460-BF8A-9D7D3FDF19C9}" dt="2021-09-14T15:21:18.525" v="910" actId="165"/>
          <ac:grpSpMkLst>
            <pc:docMk/>
            <pc:sldMk cId="3482016956" sldId="368"/>
            <ac:grpSpMk id="12" creationId="{CD61FA5E-9CB9-4DA8-BF03-5D0D3EDDBF9F}"/>
          </ac:grpSpMkLst>
        </pc:grpChg>
        <pc:graphicFrameChg chg="modGraphic">
          <ac:chgData name="Maya Sterling" userId="a62f05b8-d3db-4e5c-ad01-9bf1a4aacc52" providerId="ADAL" clId="{983C1062-EBAD-4460-BF8A-9D7D3FDF19C9}" dt="2021-09-30T14:57:56.741" v="2011" actId="20577"/>
          <ac:graphicFrameMkLst>
            <pc:docMk/>
            <pc:sldMk cId="3482016956" sldId="368"/>
            <ac:graphicFrameMk id="6" creationId="{72E76315-A2F0-4106-ACF7-16DBC2C47515}"/>
          </ac:graphicFrameMkLst>
        </pc:graphicFrameChg>
        <pc:picChg chg="add del mod">
          <ac:chgData name="Maya Sterling" userId="a62f05b8-d3db-4e5c-ad01-9bf1a4aacc52" providerId="ADAL" clId="{983C1062-EBAD-4460-BF8A-9D7D3FDF19C9}" dt="2021-09-14T15:18:55.128" v="897" actId="478"/>
          <ac:picMkLst>
            <pc:docMk/>
            <pc:sldMk cId="3482016956" sldId="368"/>
            <ac:picMk id="5" creationId="{F65BC622-3EAE-4F91-A1C4-ADE56ED2459E}"/>
          </ac:picMkLst>
        </pc:picChg>
        <pc:picChg chg="add mod">
          <ac:chgData name="Maya Sterling" userId="a62f05b8-d3db-4e5c-ad01-9bf1a4aacc52" providerId="ADAL" clId="{983C1062-EBAD-4460-BF8A-9D7D3FDF19C9}" dt="2021-09-14T15:22:14.933" v="919" actId="1076"/>
          <ac:picMkLst>
            <pc:docMk/>
            <pc:sldMk cId="3482016956" sldId="368"/>
            <ac:picMk id="8" creationId="{C02CC29D-3860-4B9B-9C02-5C147D4FBB25}"/>
          </ac:picMkLst>
        </pc:picChg>
        <pc:picChg chg="add del mod">
          <ac:chgData name="Maya Sterling" userId="a62f05b8-d3db-4e5c-ad01-9bf1a4aacc52" providerId="ADAL" clId="{983C1062-EBAD-4460-BF8A-9D7D3FDF19C9}" dt="2021-09-14T15:20:41.223" v="905" actId="478"/>
          <ac:picMkLst>
            <pc:docMk/>
            <pc:sldMk cId="3482016956" sldId="368"/>
            <ac:picMk id="10" creationId="{3BD90F6F-F2BB-44D7-AB6F-8C5B970E4563}"/>
          </ac:picMkLst>
        </pc:picChg>
        <pc:picChg chg="add del mod">
          <ac:chgData name="Maya Sterling" userId="a62f05b8-d3db-4e5c-ad01-9bf1a4aacc52" providerId="ADAL" clId="{983C1062-EBAD-4460-BF8A-9D7D3FDF19C9}" dt="2021-09-14T15:20:49.216" v="908" actId="27803"/>
          <ac:picMkLst>
            <pc:docMk/>
            <pc:sldMk cId="3482016956" sldId="368"/>
            <ac:picMk id="11" creationId="{CD61FA5E-9CB9-4DA8-BF03-5D0D3EDDBF9F}"/>
          </ac:picMkLst>
        </pc:picChg>
      </pc:sldChg>
      <pc:sldChg chg="modSp mod ord addCm modCm">
        <pc:chgData name="Maya Sterling" userId="a62f05b8-d3db-4e5c-ad01-9bf1a4aacc52" providerId="ADAL" clId="{983C1062-EBAD-4460-BF8A-9D7D3FDF19C9}" dt="2021-09-14T15:09:33.517" v="758"/>
        <pc:sldMkLst>
          <pc:docMk/>
          <pc:sldMk cId="2623185089" sldId="377"/>
        </pc:sldMkLst>
        <pc:spChg chg="mod">
          <ac:chgData name="Maya Sterling" userId="a62f05b8-d3db-4e5c-ad01-9bf1a4aacc52" providerId="ADAL" clId="{983C1062-EBAD-4460-BF8A-9D7D3FDF19C9}" dt="2021-09-02T20:55:24.393" v="15" actId="20577"/>
          <ac:spMkLst>
            <pc:docMk/>
            <pc:sldMk cId="2623185089" sldId="377"/>
            <ac:spMk id="10" creationId="{42CC42D0-F4C6-4A87-A9CD-41D696F84E90}"/>
          </ac:spMkLst>
        </pc:spChg>
      </pc:sldChg>
      <pc:sldChg chg="ord">
        <pc:chgData name="Maya Sterling" userId="a62f05b8-d3db-4e5c-ad01-9bf1a4aacc52" providerId="ADAL" clId="{983C1062-EBAD-4460-BF8A-9D7D3FDF19C9}" dt="2021-09-14T14:54:32.902" v="300"/>
        <pc:sldMkLst>
          <pc:docMk/>
          <pc:sldMk cId="359491906" sldId="378"/>
        </pc:sldMkLst>
      </pc:sldChg>
      <pc:sldChg chg="modSp mod">
        <pc:chgData name="Maya Sterling" userId="a62f05b8-d3db-4e5c-ad01-9bf1a4aacc52" providerId="ADAL" clId="{983C1062-EBAD-4460-BF8A-9D7D3FDF19C9}" dt="2021-09-14T14:53:18.942" v="296" actId="20577"/>
        <pc:sldMkLst>
          <pc:docMk/>
          <pc:sldMk cId="1509024960" sldId="379"/>
        </pc:sldMkLst>
        <pc:spChg chg="mod">
          <ac:chgData name="Maya Sterling" userId="a62f05b8-d3db-4e5c-ad01-9bf1a4aacc52" providerId="ADAL" clId="{983C1062-EBAD-4460-BF8A-9D7D3FDF19C9}" dt="2021-09-14T14:52:45.941" v="233" actId="20577"/>
          <ac:spMkLst>
            <pc:docMk/>
            <pc:sldMk cId="1509024960" sldId="379"/>
            <ac:spMk id="3" creationId="{05F983AD-BC08-4860-AE59-8F03C1A55A8B}"/>
          </ac:spMkLst>
        </pc:spChg>
        <pc:spChg chg="mod">
          <ac:chgData name="Maya Sterling" userId="a62f05b8-d3db-4e5c-ad01-9bf1a4aacc52" providerId="ADAL" clId="{983C1062-EBAD-4460-BF8A-9D7D3FDF19C9}" dt="2021-09-14T14:53:18.942" v="296" actId="20577"/>
          <ac:spMkLst>
            <pc:docMk/>
            <pc:sldMk cId="1509024960" sldId="379"/>
            <ac:spMk id="5" creationId="{DB04CAA0-43E5-496A-80F6-8AED625F0B57}"/>
          </ac:spMkLst>
        </pc:spChg>
        <pc:spChg chg="mod">
          <ac:chgData name="Maya Sterling" userId="a62f05b8-d3db-4e5c-ad01-9bf1a4aacc52" providerId="ADAL" clId="{983C1062-EBAD-4460-BF8A-9D7D3FDF19C9}" dt="2021-09-02T20:54:56.415" v="13" actId="20577"/>
          <ac:spMkLst>
            <pc:docMk/>
            <pc:sldMk cId="1509024960" sldId="379"/>
            <ac:spMk id="24" creationId="{FB1EDAEC-4F62-4B18-838F-E8CE4BCA3086}"/>
          </ac:spMkLst>
        </pc:spChg>
      </pc:sldChg>
      <pc:sldChg chg="ord">
        <pc:chgData name="Maya Sterling" userId="a62f05b8-d3db-4e5c-ad01-9bf1a4aacc52" providerId="ADAL" clId="{983C1062-EBAD-4460-BF8A-9D7D3FDF19C9}" dt="2021-09-14T14:54:25.523" v="298"/>
        <pc:sldMkLst>
          <pc:docMk/>
          <pc:sldMk cId="3715352567" sldId="380"/>
        </pc:sldMkLst>
      </pc:sldChg>
      <pc:sldChg chg="ord">
        <pc:chgData name="Maya Sterling" userId="a62f05b8-d3db-4e5c-ad01-9bf1a4aacc52" providerId="ADAL" clId="{983C1062-EBAD-4460-BF8A-9D7D3FDF19C9}" dt="2021-09-14T14:54:25.523" v="298"/>
        <pc:sldMkLst>
          <pc:docMk/>
          <pc:sldMk cId="2078457118" sldId="381"/>
        </pc:sldMkLst>
      </pc:sldChg>
      <pc:sldChg chg="ord">
        <pc:chgData name="Maya Sterling" userId="a62f05b8-d3db-4e5c-ad01-9bf1a4aacc52" providerId="ADAL" clId="{983C1062-EBAD-4460-BF8A-9D7D3FDF19C9}" dt="2021-09-14T14:54:25.523" v="298"/>
        <pc:sldMkLst>
          <pc:docMk/>
          <pc:sldMk cId="749059752" sldId="382"/>
        </pc:sldMkLst>
      </pc:sldChg>
      <pc:sldChg chg="modSp mod ord">
        <pc:chgData name="Maya Sterling" userId="a62f05b8-d3db-4e5c-ad01-9bf1a4aacc52" providerId="ADAL" clId="{983C1062-EBAD-4460-BF8A-9D7D3FDF19C9}" dt="2021-10-12T20:24:26.663" v="2053" actId="20577"/>
        <pc:sldMkLst>
          <pc:docMk/>
          <pc:sldMk cId="2589109940" sldId="383"/>
        </pc:sldMkLst>
        <pc:spChg chg="mod">
          <ac:chgData name="Maya Sterling" userId="a62f05b8-d3db-4e5c-ad01-9bf1a4aacc52" providerId="ADAL" clId="{983C1062-EBAD-4460-BF8A-9D7D3FDF19C9}" dt="2021-10-12T20:24:26.663" v="2053" actId="20577"/>
          <ac:spMkLst>
            <pc:docMk/>
            <pc:sldMk cId="2589109940" sldId="383"/>
            <ac:spMk id="4" creationId="{3D7A5BB0-F938-433B-BABD-E47F452E4A2D}"/>
          </ac:spMkLst>
        </pc:spChg>
        <pc:spChg chg="mod">
          <ac:chgData name="Maya Sterling" userId="a62f05b8-d3db-4e5c-ad01-9bf1a4aacc52" providerId="ADAL" clId="{983C1062-EBAD-4460-BF8A-9D7D3FDF19C9}" dt="2021-09-02T21:00:15.261" v="128" actId="122"/>
          <ac:spMkLst>
            <pc:docMk/>
            <pc:sldMk cId="2589109940" sldId="383"/>
            <ac:spMk id="7" creationId="{B6E24985-881F-4062-ACC6-405B510321B6}"/>
          </ac:spMkLst>
        </pc:spChg>
        <pc:spChg chg="mod">
          <ac:chgData name="Maya Sterling" userId="a62f05b8-d3db-4e5c-ad01-9bf1a4aacc52" providerId="ADAL" clId="{983C1062-EBAD-4460-BF8A-9D7D3FDF19C9}" dt="2021-09-20T17:16:58.371" v="2002" actId="20577"/>
          <ac:spMkLst>
            <pc:docMk/>
            <pc:sldMk cId="2589109940" sldId="383"/>
            <ac:spMk id="8" creationId="{1AFB77E7-885F-4E4D-AD48-38E55873AC61}"/>
          </ac:spMkLst>
        </pc:spChg>
        <pc:picChg chg="mod">
          <ac:chgData name="Maya Sterling" userId="a62f05b8-d3db-4e5c-ad01-9bf1a4aacc52" providerId="ADAL" clId="{983C1062-EBAD-4460-BF8A-9D7D3FDF19C9}" dt="2021-09-02T21:00:18.020" v="129" actId="1076"/>
          <ac:picMkLst>
            <pc:docMk/>
            <pc:sldMk cId="2589109940" sldId="383"/>
            <ac:picMk id="1026" creationId="{574A0CAF-7F28-40D0-9E85-ECF76DA797E8}"/>
          </ac:picMkLst>
        </pc:picChg>
      </pc:sldChg>
      <pc:sldChg chg="modSp mod">
        <pc:chgData name="Maya Sterling" userId="a62f05b8-d3db-4e5c-ad01-9bf1a4aacc52" providerId="ADAL" clId="{983C1062-EBAD-4460-BF8A-9D7D3FDF19C9}" dt="2021-09-16T12:55:52.910" v="1940" actId="20577"/>
        <pc:sldMkLst>
          <pc:docMk/>
          <pc:sldMk cId="3874045566" sldId="385"/>
        </pc:sldMkLst>
        <pc:spChg chg="mod">
          <ac:chgData name="Maya Sterling" userId="a62f05b8-d3db-4e5c-ad01-9bf1a4aacc52" providerId="ADAL" clId="{983C1062-EBAD-4460-BF8A-9D7D3FDF19C9}" dt="2021-09-09T19:34:28.492" v="216" actId="20577"/>
          <ac:spMkLst>
            <pc:docMk/>
            <pc:sldMk cId="3874045566" sldId="385"/>
            <ac:spMk id="3" creationId="{05F983AD-BC08-4860-AE59-8F03C1A55A8B}"/>
          </ac:spMkLst>
        </pc:spChg>
        <pc:spChg chg="mod">
          <ac:chgData name="Maya Sterling" userId="a62f05b8-d3db-4e5c-ad01-9bf1a4aacc52" providerId="ADAL" clId="{983C1062-EBAD-4460-BF8A-9D7D3FDF19C9}" dt="2021-09-16T12:55:52.910" v="1940" actId="20577"/>
          <ac:spMkLst>
            <pc:docMk/>
            <pc:sldMk cId="3874045566" sldId="385"/>
            <ac:spMk id="7" creationId="{D80CA94F-E70B-431C-9550-3E2D77CA7154}"/>
          </ac:spMkLst>
        </pc:spChg>
        <pc:spChg chg="mod">
          <ac:chgData name="Maya Sterling" userId="a62f05b8-d3db-4e5c-ad01-9bf1a4aacc52" providerId="ADAL" clId="{983C1062-EBAD-4460-BF8A-9D7D3FDF19C9}" dt="2021-09-14T15:11:53.395" v="820" actId="20577"/>
          <ac:spMkLst>
            <pc:docMk/>
            <pc:sldMk cId="3874045566" sldId="385"/>
            <ac:spMk id="20" creationId="{13270471-92B5-424D-AAB4-7F199F1972CA}"/>
          </ac:spMkLst>
        </pc:spChg>
      </pc:sldChg>
      <pc:sldChg chg="ord">
        <pc:chgData name="Maya Sterling" userId="a62f05b8-d3db-4e5c-ad01-9bf1a4aacc52" providerId="ADAL" clId="{983C1062-EBAD-4460-BF8A-9D7D3FDF19C9}" dt="2021-09-14T14:54:25.523" v="298"/>
        <pc:sldMkLst>
          <pc:docMk/>
          <pc:sldMk cId="3108715432" sldId="389"/>
        </pc:sldMkLst>
      </pc:sldChg>
      <pc:sldChg chg="modSp mod ord">
        <pc:chgData name="Maya Sterling" userId="a62f05b8-d3db-4e5c-ad01-9bf1a4aacc52" providerId="ADAL" clId="{983C1062-EBAD-4460-BF8A-9D7D3FDF19C9}" dt="2021-09-14T14:59:50.669" v="384"/>
        <pc:sldMkLst>
          <pc:docMk/>
          <pc:sldMk cId="3113228297" sldId="392"/>
        </pc:sldMkLst>
        <pc:spChg chg="mod">
          <ac:chgData name="Maya Sterling" userId="a62f05b8-d3db-4e5c-ad01-9bf1a4aacc52" providerId="ADAL" clId="{983C1062-EBAD-4460-BF8A-9D7D3FDF19C9}" dt="2021-09-02T21:00:48.222" v="133" actId="113"/>
          <ac:spMkLst>
            <pc:docMk/>
            <pc:sldMk cId="3113228297" sldId="392"/>
            <ac:spMk id="11" creationId="{A62E2DEB-D5D4-42F7-95B8-FC10F9DED23D}"/>
          </ac:spMkLst>
        </pc:spChg>
      </pc:sldChg>
      <pc:sldChg chg="modSp mod">
        <pc:chgData name="Maya Sterling" userId="a62f05b8-d3db-4e5c-ad01-9bf1a4aacc52" providerId="ADAL" clId="{983C1062-EBAD-4460-BF8A-9D7D3FDF19C9}" dt="2021-09-14T15:31:38" v="1664" actId="5793"/>
        <pc:sldMkLst>
          <pc:docMk/>
          <pc:sldMk cId="286902679" sldId="395"/>
        </pc:sldMkLst>
        <pc:spChg chg="mod">
          <ac:chgData name="Maya Sterling" userId="a62f05b8-d3db-4e5c-ad01-9bf1a4aacc52" providerId="ADAL" clId="{983C1062-EBAD-4460-BF8A-9D7D3FDF19C9}" dt="2021-09-14T15:10:18.675" v="819" actId="1076"/>
          <ac:spMkLst>
            <pc:docMk/>
            <pc:sldMk cId="286902679" sldId="395"/>
            <ac:spMk id="6" creationId="{047FF4F1-95AF-416D-AB45-F97A1C0B7235}"/>
          </ac:spMkLst>
        </pc:spChg>
        <pc:spChg chg="mod">
          <ac:chgData name="Maya Sterling" userId="a62f05b8-d3db-4e5c-ad01-9bf1a4aacc52" providerId="ADAL" clId="{983C1062-EBAD-4460-BF8A-9D7D3FDF19C9}" dt="2021-09-14T15:31:38" v="1664" actId="5793"/>
          <ac:spMkLst>
            <pc:docMk/>
            <pc:sldMk cId="286902679" sldId="395"/>
            <ac:spMk id="12" creationId="{A6B4232A-47CC-4355-879B-A1B2B74BFE15}"/>
          </ac:spMkLst>
        </pc:spChg>
      </pc:sldChg>
      <pc:sldChg chg="ord">
        <pc:chgData name="Maya Sterling" userId="a62f05b8-d3db-4e5c-ad01-9bf1a4aacc52" providerId="ADAL" clId="{983C1062-EBAD-4460-BF8A-9D7D3FDF19C9}" dt="2021-09-14T14:54:32.902" v="300"/>
        <pc:sldMkLst>
          <pc:docMk/>
          <pc:sldMk cId="365910675" sldId="402"/>
        </pc:sldMkLst>
      </pc:sldChg>
      <pc:sldChg chg="modSp mod">
        <pc:chgData name="Maya Sterling" userId="a62f05b8-d3db-4e5c-ad01-9bf1a4aacc52" providerId="ADAL" clId="{983C1062-EBAD-4460-BF8A-9D7D3FDF19C9}" dt="2021-09-14T15:15:01.972" v="826" actId="20577"/>
        <pc:sldMkLst>
          <pc:docMk/>
          <pc:sldMk cId="4018899058" sldId="403"/>
        </pc:sldMkLst>
        <pc:spChg chg="mod">
          <ac:chgData name="Maya Sterling" userId="a62f05b8-d3db-4e5c-ad01-9bf1a4aacc52" providerId="ADAL" clId="{983C1062-EBAD-4460-BF8A-9D7D3FDF19C9}" dt="2021-09-14T15:15:01.972" v="826" actId="20577"/>
          <ac:spMkLst>
            <pc:docMk/>
            <pc:sldMk cId="4018899058" sldId="403"/>
            <ac:spMk id="10" creationId="{1738260A-370B-419C-9A46-3F3602905A63}"/>
          </ac:spMkLst>
        </pc:spChg>
      </pc:sldChg>
      <pc:sldChg chg="addSp modSp mod ord">
        <pc:chgData name="Maya Sterling" userId="a62f05b8-d3db-4e5c-ad01-9bf1a4aacc52" providerId="ADAL" clId="{983C1062-EBAD-4460-BF8A-9D7D3FDF19C9}" dt="2021-10-12T20:39:02.911" v="2067" actId="20577"/>
        <pc:sldMkLst>
          <pc:docMk/>
          <pc:sldMk cId="1936930031" sldId="404"/>
        </pc:sldMkLst>
        <pc:spChg chg="mod">
          <ac:chgData name="Maya Sterling" userId="a62f05b8-d3db-4e5c-ad01-9bf1a4aacc52" providerId="ADAL" clId="{983C1062-EBAD-4460-BF8A-9D7D3FDF19C9}" dt="2021-09-14T15:26:13.032" v="1261" actId="20577"/>
          <ac:spMkLst>
            <pc:docMk/>
            <pc:sldMk cId="1936930031" sldId="404"/>
            <ac:spMk id="3" creationId="{05F983AD-BC08-4860-AE59-8F03C1A55A8B}"/>
          </ac:spMkLst>
        </pc:spChg>
        <pc:spChg chg="mod">
          <ac:chgData name="Maya Sterling" userId="a62f05b8-d3db-4e5c-ad01-9bf1a4aacc52" providerId="ADAL" clId="{983C1062-EBAD-4460-BF8A-9D7D3FDF19C9}" dt="2021-10-12T20:39:02.911" v="2067" actId="20577"/>
          <ac:spMkLst>
            <pc:docMk/>
            <pc:sldMk cId="1936930031" sldId="404"/>
            <ac:spMk id="12" creationId="{5D9E3BC3-8BA6-4F57-9091-3CBFFD6C0873}"/>
          </ac:spMkLst>
        </pc:spChg>
        <pc:picChg chg="add mod">
          <ac:chgData name="Maya Sterling" userId="a62f05b8-d3db-4e5c-ad01-9bf1a4aacc52" providerId="ADAL" clId="{983C1062-EBAD-4460-BF8A-9D7D3FDF19C9}" dt="2021-09-14T15:27:07.034" v="1265" actId="1076"/>
          <ac:picMkLst>
            <pc:docMk/>
            <pc:sldMk cId="1936930031" sldId="404"/>
            <ac:picMk id="2050" creationId="{FA08AA31-C8F8-47FB-AF1C-EC8A0FD78691}"/>
          </ac:picMkLst>
        </pc:picChg>
      </pc:sldChg>
      <pc:sldChg chg="addSp delSp modSp mod addCm delCm modCm">
        <pc:chgData name="Maya Sterling" userId="a62f05b8-d3db-4e5c-ad01-9bf1a4aacc52" providerId="ADAL" clId="{983C1062-EBAD-4460-BF8A-9D7D3FDF19C9}" dt="2021-09-14T15:25:55.939" v="1249" actId="20577"/>
        <pc:sldMkLst>
          <pc:docMk/>
          <pc:sldMk cId="420098120" sldId="405"/>
        </pc:sldMkLst>
        <pc:spChg chg="mod">
          <ac:chgData name="Maya Sterling" userId="a62f05b8-d3db-4e5c-ad01-9bf1a4aacc52" providerId="ADAL" clId="{983C1062-EBAD-4460-BF8A-9D7D3FDF19C9}" dt="2021-09-14T15:25:14.716" v="1214" actId="20577"/>
          <ac:spMkLst>
            <pc:docMk/>
            <pc:sldMk cId="420098120" sldId="405"/>
            <ac:spMk id="3" creationId="{05F983AD-BC08-4860-AE59-8F03C1A55A8B}"/>
          </ac:spMkLst>
        </pc:spChg>
        <pc:spChg chg="mod">
          <ac:chgData name="Maya Sterling" userId="a62f05b8-d3db-4e5c-ad01-9bf1a4aacc52" providerId="ADAL" clId="{983C1062-EBAD-4460-BF8A-9D7D3FDF19C9}" dt="2021-09-14T15:25:55.939" v="1249" actId="20577"/>
          <ac:spMkLst>
            <pc:docMk/>
            <pc:sldMk cId="420098120" sldId="405"/>
            <ac:spMk id="10" creationId="{42CC42D0-F4C6-4A87-A9CD-41D696F84E90}"/>
          </ac:spMkLst>
        </pc:spChg>
        <pc:picChg chg="del">
          <ac:chgData name="Maya Sterling" userId="a62f05b8-d3db-4e5c-ad01-9bf1a4aacc52" providerId="ADAL" clId="{983C1062-EBAD-4460-BF8A-9D7D3FDF19C9}" dt="2021-09-14T15:23:21.325" v="1177" actId="478"/>
          <ac:picMkLst>
            <pc:docMk/>
            <pc:sldMk cId="420098120" sldId="405"/>
            <ac:picMk id="5" creationId="{FC911839-0909-485C-B73F-B96A40A88FD5}"/>
          </ac:picMkLst>
        </pc:picChg>
        <pc:picChg chg="del">
          <ac:chgData name="Maya Sterling" userId="a62f05b8-d3db-4e5c-ad01-9bf1a4aacc52" providerId="ADAL" clId="{983C1062-EBAD-4460-BF8A-9D7D3FDF19C9}" dt="2021-09-14T15:23:20.245" v="1176" actId="478"/>
          <ac:picMkLst>
            <pc:docMk/>
            <pc:sldMk cId="420098120" sldId="405"/>
            <ac:picMk id="7" creationId="{431478F2-8800-4B33-A6D0-46DA0E5F3614}"/>
          </ac:picMkLst>
        </pc:picChg>
        <pc:picChg chg="del">
          <ac:chgData name="Maya Sterling" userId="a62f05b8-d3db-4e5c-ad01-9bf1a4aacc52" providerId="ADAL" clId="{983C1062-EBAD-4460-BF8A-9D7D3FDF19C9}" dt="2021-09-14T15:23:22.448" v="1178" actId="478"/>
          <ac:picMkLst>
            <pc:docMk/>
            <pc:sldMk cId="420098120" sldId="405"/>
            <ac:picMk id="8" creationId="{ED0BA5FA-7E2E-49F9-AA81-305F47906966}"/>
          </ac:picMkLst>
        </pc:picChg>
        <pc:picChg chg="add mod">
          <ac:chgData name="Maya Sterling" userId="a62f05b8-d3db-4e5c-ad01-9bf1a4aacc52" providerId="ADAL" clId="{983C1062-EBAD-4460-BF8A-9D7D3FDF19C9}" dt="2021-09-14T15:24:58.652" v="1208" actId="1076"/>
          <ac:picMkLst>
            <pc:docMk/>
            <pc:sldMk cId="420098120" sldId="405"/>
            <ac:picMk id="1026" creationId="{9097E6F7-A47C-4A69-9320-5530055F7F37}"/>
          </ac:picMkLst>
        </pc:picChg>
      </pc:sldChg>
      <pc:sldChg chg="ord">
        <pc:chgData name="Maya Sterling" userId="a62f05b8-d3db-4e5c-ad01-9bf1a4aacc52" providerId="ADAL" clId="{983C1062-EBAD-4460-BF8A-9D7D3FDF19C9}" dt="2021-09-14T15:09:33.517" v="758"/>
        <pc:sldMkLst>
          <pc:docMk/>
          <pc:sldMk cId="2157765492" sldId="406"/>
        </pc:sldMkLst>
      </pc:sldChg>
      <pc:sldChg chg="modSp mod ord">
        <pc:chgData name="Maya Sterling" userId="a62f05b8-d3db-4e5c-ad01-9bf1a4aacc52" providerId="ADAL" clId="{983C1062-EBAD-4460-BF8A-9D7D3FDF19C9}" dt="2021-09-14T15:09:33.517" v="758"/>
        <pc:sldMkLst>
          <pc:docMk/>
          <pc:sldMk cId="2023060186" sldId="407"/>
        </pc:sldMkLst>
        <pc:spChg chg="mod">
          <ac:chgData name="Maya Sterling" userId="a62f05b8-d3db-4e5c-ad01-9bf1a4aacc52" providerId="ADAL" clId="{983C1062-EBAD-4460-BF8A-9D7D3FDF19C9}" dt="2021-09-02T20:58:26.052" v="83" actId="113"/>
          <ac:spMkLst>
            <pc:docMk/>
            <pc:sldMk cId="2023060186" sldId="407"/>
            <ac:spMk id="10" creationId="{42CC42D0-F4C6-4A87-A9CD-41D696F84E90}"/>
          </ac:spMkLst>
        </pc:spChg>
      </pc:sldChg>
      <pc:sldChg chg="modSp mod">
        <pc:chgData name="Maya Sterling" userId="a62f05b8-d3db-4e5c-ad01-9bf1a4aacc52" providerId="ADAL" clId="{983C1062-EBAD-4460-BF8A-9D7D3FDF19C9}" dt="2021-09-02T20:56:12.194" v="75" actId="20577"/>
        <pc:sldMkLst>
          <pc:docMk/>
          <pc:sldMk cId="1468781695" sldId="408"/>
        </pc:sldMkLst>
        <pc:spChg chg="mod">
          <ac:chgData name="Maya Sterling" userId="a62f05b8-d3db-4e5c-ad01-9bf1a4aacc52" providerId="ADAL" clId="{983C1062-EBAD-4460-BF8A-9D7D3FDF19C9}" dt="2021-09-02T20:56:12.194" v="75" actId="20577"/>
          <ac:spMkLst>
            <pc:docMk/>
            <pc:sldMk cId="1468781695" sldId="408"/>
            <ac:spMk id="10" creationId="{1738260A-370B-419C-9A46-3F3602905A63}"/>
          </ac:spMkLst>
        </pc:spChg>
      </pc:sldChg>
      <pc:sldChg chg="modSp mod">
        <pc:chgData name="Maya Sterling" userId="a62f05b8-d3db-4e5c-ad01-9bf1a4aacc52" providerId="ADAL" clId="{983C1062-EBAD-4460-BF8A-9D7D3FDF19C9}" dt="2021-09-02T20:59:16.517" v="106" actId="20577"/>
        <pc:sldMkLst>
          <pc:docMk/>
          <pc:sldMk cId="1786037463" sldId="409"/>
        </pc:sldMkLst>
        <pc:spChg chg="mod">
          <ac:chgData name="Maya Sterling" userId="a62f05b8-d3db-4e5c-ad01-9bf1a4aacc52" providerId="ADAL" clId="{983C1062-EBAD-4460-BF8A-9D7D3FDF19C9}" dt="2021-09-02T20:59:16.517" v="106" actId="20577"/>
          <ac:spMkLst>
            <pc:docMk/>
            <pc:sldMk cId="1786037463" sldId="409"/>
            <ac:spMk id="7" creationId="{ED618D2A-667A-436A-9447-F7F06A87DB96}"/>
          </ac:spMkLst>
        </pc:spChg>
      </pc:sldChg>
      <pc:sldChg chg="modSp mod modCm">
        <pc:chgData name="Maya Sterling" userId="a62f05b8-d3db-4e5c-ad01-9bf1a4aacc52" providerId="ADAL" clId="{983C1062-EBAD-4460-BF8A-9D7D3FDF19C9}" dt="2021-09-14T15:31:03.152" v="1593" actId="20577"/>
        <pc:sldMkLst>
          <pc:docMk/>
          <pc:sldMk cId="2593551891" sldId="410"/>
        </pc:sldMkLst>
        <pc:spChg chg="mod">
          <ac:chgData name="Maya Sterling" userId="a62f05b8-d3db-4e5c-ad01-9bf1a4aacc52" providerId="ADAL" clId="{983C1062-EBAD-4460-BF8A-9D7D3FDF19C9}" dt="2021-09-14T15:30:34.600" v="1537" actId="20577"/>
          <ac:spMkLst>
            <pc:docMk/>
            <pc:sldMk cId="2593551891" sldId="410"/>
            <ac:spMk id="3" creationId="{05F983AD-BC08-4860-AE59-8F03C1A55A8B}"/>
          </ac:spMkLst>
        </pc:spChg>
        <pc:spChg chg="mod">
          <ac:chgData name="Maya Sterling" userId="a62f05b8-d3db-4e5c-ad01-9bf1a4aacc52" providerId="ADAL" clId="{983C1062-EBAD-4460-BF8A-9D7D3FDF19C9}" dt="2021-09-14T15:31:03.152" v="1593" actId="20577"/>
          <ac:spMkLst>
            <pc:docMk/>
            <pc:sldMk cId="2593551891" sldId="410"/>
            <ac:spMk id="9" creationId="{D6DC1BFB-3D5E-4848-8170-C5FF07136F3E}"/>
          </ac:spMkLst>
        </pc:spChg>
        <pc:spChg chg="mod">
          <ac:chgData name="Maya Sterling" userId="a62f05b8-d3db-4e5c-ad01-9bf1a4aacc52" providerId="ADAL" clId="{983C1062-EBAD-4460-BF8A-9D7D3FDF19C9}" dt="2021-09-14T15:29:21.484" v="1536" actId="14100"/>
          <ac:spMkLst>
            <pc:docMk/>
            <pc:sldMk cId="2593551891" sldId="410"/>
            <ac:spMk id="11" creationId="{A62E2DEB-D5D4-42F7-95B8-FC10F9DED23D}"/>
          </ac:spMkLst>
        </pc:spChg>
      </pc:sldChg>
      <pc:sldChg chg="add">
        <pc:chgData name="Maya Sterling" userId="a62f05b8-d3db-4e5c-ad01-9bf1a4aacc52" providerId="ADAL" clId="{983C1062-EBAD-4460-BF8A-9D7D3FDF19C9}" dt="2021-09-14T15:17:27.004" v="830" actId="2890"/>
        <pc:sldMkLst>
          <pc:docMk/>
          <pc:sldMk cId="3151677665" sldId="411"/>
        </pc:sldMkLst>
      </pc:sldChg>
      <pc:sldChg chg="add">
        <pc:chgData name="Maya Sterling" userId="a62f05b8-d3db-4e5c-ad01-9bf1a4aacc52" providerId="ADAL" clId="{983C1062-EBAD-4460-BF8A-9D7D3FDF19C9}" dt="2021-10-12T20:23:45.690" v="2027"/>
        <pc:sldMkLst>
          <pc:docMk/>
          <pc:sldMk cId="2398254658" sldId="412"/>
        </pc:sldMkLst>
      </pc:sldChg>
      <pc:sldChg chg="add">
        <pc:chgData name="Maya Sterling" userId="a62f05b8-d3db-4e5c-ad01-9bf1a4aacc52" providerId="ADAL" clId="{983C1062-EBAD-4460-BF8A-9D7D3FDF19C9}" dt="2021-10-12T20:23:55.691" v="2028"/>
        <pc:sldMkLst>
          <pc:docMk/>
          <pc:sldMk cId="4113292543" sldId="413"/>
        </pc:sldMkLst>
      </pc:sldChg>
      <pc:sldChg chg="add">
        <pc:chgData name="Maya Sterling" userId="a62f05b8-d3db-4e5c-ad01-9bf1a4aacc52" providerId="ADAL" clId="{983C1062-EBAD-4460-BF8A-9D7D3FDF19C9}" dt="2021-10-12T20:23:55.691" v="2028"/>
        <pc:sldMkLst>
          <pc:docMk/>
          <pc:sldMk cId="1465911442" sldId="414"/>
        </pc:sldMkLst>
      </pc:sldChg>
      <pc:sldChg chg="add">
        <pc:chgData name="Maya Sterling" userId="a62f05b8-d3db-4e5c-ad01-9bf1a4aacc52" providerId="ADAL" clId="{983C1062-EBAD-4460-BF8A-9D7D3FDF19C9}" dt="2021-10-12T20:24:41.700" v="2054"/>
        <pc:sldMkLst>
          <pc:docMk/>
          <pc:sldMk cId="1841695267" sldId="415"/>
        </pc:sldMkLst>
      </pc:sldChg>
      <pc:sldChg chg="add">
        <pc:chgData name="Maya Sterling" userId="a62f05b8-d3db-4e5c-ad01-9bf1a4aacc52" providerId="ADAL" clId="{983C1062-EBAD-4460-BF8A-9D7D3FDF19C9}" dt="2021-10-12T20:25:01.663" v="2055"/>
        <pc:sldMkLst>
          <pc:docMk/>
          <pc:sldMk cId="814587788" sldId="416"/>
        </pc:sldMkLst>
      </pc:sldChg>
    </pc:docChg>
  </pc:docChgLst>
  <pc:docChgLst>
    <pc:chgData name="Joaquin Vallejo" userId="5b6bbbbf-756f-4597-9997-3e86499c6944" providerId="ADAL" clId="{968DC713-B377-4B4A-B866-881295E241F6}"/>
    <pc:docChg chg="custSel modSld">
      <pc:chgData name="Joaquin Vallejo" userId="5b6bbbbf-756f-4597-9997-3e86499c6944" providerId="ADAL" clId="{968DC713-B377-4B4A-B866-881295E241F6}" dt="2021-07-14T15:32:35.246" v="349" actId="20577"/>
      <pc:docMkLst>
        <pc:docMk/>
      </pc:docMkLst>
      <pc:sldChg chg="addSp modSp mod">
        <pc:chgData name="Joaquin Vallejo" userId="5b6bbbbf-756f-4597-9997-3e86499c6944" providerId="ADAL" clId="{968DC713-B377-4B4A-B866-881295E241F6}" dt="2021-07-14T15:32:35.246" v="349" actId="20577"/>
        <pc:sldMkLst>
          <pc:docMk/>
          <pc:sldMk cId="3577410568" sldId="378"/>
        </pc:sldMkLst>
        <pc:spChg chg="add mod">
          <ac:chgData name="Joaquin Vallejo" userId="5b6bbbbf-756f-4597-9997-3e86499c6944" providerId="ADAL" clId="{968DC713-B377-4B4A-B866-881295E241F6}" dt="2021-07-14T15:30:48.917" v="74" actId="113"/>
          <ac:spMkLst>
            <pc:docMk/>
            <pc:sldMk cId="3577410568" sldId="378"/>
            <ac:spMk id="10" creationId="{522911F1-2419-4997-9841-398735173E61}"/>
          </ac:spMkLst>
        </pc:spChg>
        <pc:spChg chg="add mod">
          <ac:chgData name="Joaquin Vallejo" userId="5b6bbbbf-756f-4597-9997-3e86499c6944" providerId="ADAL" clId="{968DC713-B377-4B4A-B866-881295E241F6}" dt="2021-07-14T15:30:40.179" v="72" actId="1036"/>
          <ac:spMkLst>
            <pc:docMk/>
            <pc:sldMk cId="3577410568" sldId="378"/>
            <ac:spMk id="11" creationId="{17ABDB0A-2DA5-4139-9C06-9FD6FF02B4A1}"/>
          </ac:spMkLst>
        </pc:spChg>
        <pc:spChg chg="add mod">
          <ac:chgData name="Joaquin Vallejo" userId="5b6bbbbf-756f-4597-9997-3e86499c6944" providerId="ADAL" clId="{968DC713-B377-4B4A-B866-881295E241F6}" dt="2021-07-14T15:31:04.722" v="79" actId="20577"/>
          <ac:spMkLst>
            <pc:docMk/>
            <pc:sldMk cId="3577410568" sldId="378"/>
            <ac:spMk id="13" creationId="{138D8ECA-FC91-455E-983E-5DFA15FD7410}"/>
          </ac:spMkLst>
        </pc:spChg>
        <pc:spChg chg="add mod">
          <ac:chgData name="Joaquin Vallejo" userId="5b6bbbbf-756f-4597-9997-3e86499c6944" providerId="ADAL" clId="{968DC713-B377-4B4A-B866-881295E241F6}" dt="2021-07-14T15:32:16.930" v="315" actId="20577"/>
          <ac:spMkLst>
            <pc:docMk/>
            <pc:sldMk cId="3577410568" sldId="378"/>
            <ac:spMk id="14" creationId="{8A970099-C9FC-42F2-9F0F-9146EAEC87FD}"/>
          </ac:spMkLst>
        </pc:spChg>
        <pc:spChg chg="mod">
          <ac:chgData name="Joaquin Vallejo" userId="5b6bbbbf-756f-4597-9997-3e86499c6944" providerId="ADAL" clId="{968DC713-B377-4B4A-B866-881295E241F6}" dt="2021-07-14T15:32:35.246" v="349" actId="20577"/>
          <ac:spMkLst>
            <pc:docMk/>
            <pc:sldMk cId="3577410568" sldId="378"/>
            <ac:spMk id="15" creationId="{308D77CF-B79A-4E2B-ABFE-5736CF69C4C5}"/>
          </ac:spMkLst>
        </pc:spChg>
      </pc:sldChg>
    </pc:docChg>
  </pc:docChgLst>
  <pc:docChgLst>
    <pc:chgData name="Katie Taylor" userId="43b78f03-9e28-452e-b04f-3761f30980e6" providerId="ADAL" clId="{BE0398F1-7B35-4015-9E17-EAD295C905FA}"/>
    <pc:docChg chg="undo redo custSel addSld delSld modSld sldOrd modSection">
      <pc:chgData name="Katie Taylor" userId="43b78f03-9e28-452e-b04f-3761f30980e6" providerId="ADAL" clId="{BE0398F1-7B35-4015-9E17-EAD295C905FA}" dt="2021-12-05T17:20:32.578" v="229" actId="122"/>
      <pc:docMkLst>
        <pc:docMk/>
      </pc:docMkLst>
      <pc:sldChg chg="modSp add mod">
        <pc:chgData name="Katie Taylor" userId="43b78f03-9e28-452e-b04f-3761f30980e6" providerId="ADAL" clId="{BE0398F1-7B35-4015-9E17-EAD295C905FA}" dt="2021-12-05T17:20:32.578" v="229" actId="122"/>
        <pc:sldMkLst>
          <pc:docMk/>
          <pc:sldMk cId="4157091704" sldId="307"/>
        </pc:sldMkLst>
        <pc:spChg chg="mod">
          <ac:chgData name="Katie Taylor" userId="43b78f03-9e28-452e-b04f-3761f30980e6" providerId="ADAL" clId="{BE0398F1-7B35-4015-9E17-EAD295C905FA}" dt="2021-12-05T17:18:24.575" v="22" actId="20577"/>
          <ac:spMkLst>
            <pc:docMk/>
            <pc:sldMk cId="4157091704" sldId="307"/>
            <ac:spMk id="5" creationId="{657DAF39-57C4-1E45-B047-B7DD65F55798}"/>
          </ac:spMkLst>
        </pc:spChg>
        <pc:spChg chg="mod">
          <ac:chgData name="Katie Taylor" userId="43b78f03-9e28-452e-b04f-3761f30980e6" providerId="ADAL" clId="{BE0398F1-7B35-4015-9E17-EAD295C905FA}" dt="2021-12-05T17:20:32.578" v="229" actId="122"/>
          <ac:spMkLst>
            <pc:docMk/>
            <pc:sldMk cId="4157091704" sldId="307"/>
            <ac:spMk id="10" creationId="{C4DF4047-B62B-49A8-B2B3-ED08824A7AE8}"/>
          </ac:spMkLst>
        </pc:spChg>
      </pc:sldChg>
      <pc:sldChg chg="ord">
        <pc:chgData name="Katie Taylor" userId="43b78f03-9e28-452e-b04f-3761f30980e6" providerId="ADAL" clId="{BE0398F1-7B35-4015-9E17-EAD295C905FA}" dt="2021-12-05T17:16:49.861" v="7" actId="20578"/>
        <pc:sldMkLst>
          <pc:docMk/>
          <pc:sldMk cId="1841695267" sldId="415"/>
        </pc:sldMkLst>
      </pc:sldChg>
      <pc:sldChg chg="add del">
        <pc:chgData name="Katie Taylor" userId="43b78f03-9e28-452e-b04f-3761f30980e6" providerId="ADAL" clId="{BE0398F1-7B35-4015-9E17-EAD295C905FA}" dt="2021-12-05T17:16:57.699" v="9" actId="2696"/>
        <pc:sldMkLst>
          <pc:docMk/>
          <pc:sldMk cId="107758104" sldId="417"/>
        </pc:sldMkLst>
      </pc:sldChg>
      <pc:sldChg chg="new del">
        <pc:chgData name="Katie Taylor" userId="43b78f03-9e28-452e-b04f-3761f30980e6" providerId="ADAL" clId="{BE0398F1-7B35-4015-9E17-EAD295C905FA}" dt="2021-12-05T17:18:17.742" v="12" actId="47"/>
        <pc:sldMkLst>
          <pc:docMk/>
          <pc:sldMk cId="1815959307" sldId="417"/>
        </pc:sldMkLst>
      </pc:sldChg>
      <pc:sldChg chg="new del">
        <pc:chgData name="Katie Taylor" userId="43b78f03-9e28-452e-b04f-3761f30980e6" providerId="ADAL" clId="{BE0398F1-7B35-4015-9E17-EAD295C905FA}" dt="2021-12-05T17:16:21.472" v="3" actId="680"/>
        <pc:sldMkLst>
          <pc:docMk/>
          <pc:sldMk cId="1841589009" sldId="417"/>
        </pc:sldMkLst>
      </pc:sldChg>
    </pc:docChg>
  </pc:docChgLst>
  <pc:docChgLst>
    <pc:chgData name="Aaron" userId="c8f195a4-48c9-49ff-a5ad-a753b418425e" providerId="ADAL" clId="{76ADDB47-4EA3-4CF6-ACBB-F002EC501848}"/>
    <pc:docChg chg="undo custSel modSld">
      <pc:chgData name="Aaron" userId="c8f195a4-48c9-49ff-a5ad-a753b418425e" providerId="ADAL" clId="{76ADDB47-4EA3-4CF6-ACBB-F002EC501848}" dt="2021-08-09T15:35:11.679" v="99" actId="1592"/>
      <pc:docMkLst>
        <pc:docMk/>
      </pc:docMkLst>
      <pc:sldChg chg="addCm delCm modCm">
        <pc:chgData name="Aaron" userId="c8f195a4-48c9-49ff-a5ad-a753b418425e" providerId="ADAL" clId="{76ADDB47-4EA3-4CF6-ACBB-F002EC501848}" dt="2021-08-09T15:11:22.246" v="44" actId="1592"/>
        <pc:sldMkLst>
          <pc:docMk/>
          <pc:sldMk cId="2763959694" sldId="364"/>
        </pc:sldMkLst>
      </pc:sldChg>
      <pc:sldChg chg="addCm modCm">
        <pc:chgData name="Aaron" userId="c8f195a4-48c9-49ff-a5ad-a753b418425e" providerId="ADAL" clId="{76ADDB47-4EA3-4CF6-ACBB-F002EC501848}" dt="2021-08-09T15:28:46.456" v="88"/>
        <pc:sldMkLst>
          <pc:docMk/>
          <pc:sldMk cId="462623052" sldId="367"/>
        </pc:sldMkLst>
      </pc:sldChg>
      <pc:sldChg chg="addCm delCm modCm">
        <pc:chgData name="Aaron" userId="c8f195a4-48c9-49ff-a5ad-a753b418425e" providerId="ADAL" clId="{76ADDB47-4EA3-4CF6-ACBB-F002EC501848}" dt="2021-08-09T15:35:11.679" v="99" actId="1592"/>
        <pc:sldMkLst>
          <pc:docMk/>
          <pc:sldMk cId="3482016956" sldId="368"/>
        </pc:sldMkLst>
      </pc:sldChg>
      <pc:sldChg chg="addCm modCm">
        <pc:chgData name="Aaron" userId="c8f195a4-48c9-49ff-a5ad-a753b418425e" providerId="ADAL" clId="{76ADDB47-4EA3-4CF6-ACBB-F002EC501848}" dt="2021-08-09T15:29:34.152" v="90"/>
        <pc:sldMkLst>
          <pc:docMk/>
          <pc:sldMk cId="2623185089" sldId="377"/>
        </pc:sldMkLst>
      </pc:sldChg>
      <pc:sldChg chg="addCm modCm">
        <pc:chgData name="Aaron" userId="c8f195a4-48c9-49ff-a5ad-a753b418425e" providerId="ADAL" clId="{76ADDB47-4EA3-4CF6-ACBB-F002EC501848}" dt="2021-08-09T15:30:43.301" v="92"/>
        <pc:sldMkLst>
          <pc:docMk/>
          <pc:sldMk cId="359491906" sldId="378"/>
        </pc:sldMkLst>
      </pc:sldChg>
      <pc:sldChg chg="addSp modSp mod addCm delCm modCm">
        <pc:chgData name="Aaron" userId="c8f195a4-48c9-49ff-a5ad-a753b418425e" providerId="ADAL" clId="{76ADDB47-4EA3-4CF6-ACBB-F002EC501848}" dt="2021-08-09T15:19:05.585" v="78"/>
        <pc:sldMkLst>
          <pc:docMk/>
          <pc:sldMk cId="749059752" sldId="382"/>
        </pc:sldMkLst>
        <pc:cxnChg chg="add mod">
          <ac:chgData name="Aaron" userId="c8f195a4-48c9-49ff-a5ad-a753b418425e" providerId="ADAL" clId="{76ADDB47-4EA3-4CF6-ACBB-F002EC501848}" dt="2021-08-09T15:16:45.635" v="74" actId="1035"/>
          <ac:cxnSpMkLst>
            <pc:docMk/>
            <pc:sldMk cId="749059752" sldId="382"/>
            <ac:cxnSpMk id="8" creationId="{4A3A8B6E-BAE9-45C9-84DA-ACA95724251A}"/>
          </ac:cxnSpMkLst>
        </pc:cxnChg>
      </pc:sldChg>
      <pc:sldChg chg="addCm delCm modCm">
        <pc:chgData name="Aaron" userId="c8f195a4-48c9-49ff-a5ad-a753b418425e" providerId="ADAL" clId="{76ADDB47-4EA3-4CF6-ACBB-F002EC501848}" dt="2021-08-09T14:56:35.008" v="22"/>
        <pc:sldMkLst>
          <pc:docMk/>
          <pc:sldMk cId="3874045566" sldId="385"/>
        </pc:sldMkLst>
      </pc:sldChg>
      <pc:sldChg chg="addCm modCm">
        <pc:chgData name="Aaron" userId="c8f195a4-48c9-49ff-a5ad-a753b418425e" providerId="ADAL" clId="{76ADDB47-4EA3-4CF6-ACBB-F002EC501848}" dt="2021-08-09T15:10:02.346" v="41"/>
        <pc:sldMkLst>
          <pc:docMk/>
          <pc:sldMk cId="703341183" sldId="386"/>
        </pc:sldMkLst>
      </pc:sldChg>
      <pc:sldChg chg="addCm modCm">
        <pc:chgData name="Aaron" userId="c8f195a4-48c9-49ff-a5ad-a753b418425e" providerId="ADAL" clId="{76ADDB47-4EA3-4CF6-ACBB-F002EC501848}" dt="2021-08-09T15:26:02.465" v="84"/>
        <pc:sldMkLst>
          <pc:docMk/>
          <pc:sldMk cId="2844211405" sldId="387"/>
        </pc:sldMkLst>
      </pc:sldChg>
      <pc:sldChg chg="addCm modCm">
        <pc:chgData name="Aaron" userId="c8f195a4-48c9-49ff-a5ad-a753b418425e" providerId="ADAL" clId="{76ADDB47-4EA3-4CF6-ACBB-F002EC501848}" dt="2021-08-09T15:02:14.445" v="30"/>
        <pc:sldMkLst>
          <pc:docMk/>
          <pc:sldMk cId="362934672" sldId="388"/>
        </pc:sldMkLst>
      </pc:sldChg>
      <pc:sldChg chg="addCm modCm">
        <pc:chgData name="Aaron" userId="c8f195a4-48c9-49ff-a5ad-a753b418425e" providerId="ADAL" clId="{76ADDB47-4EA3-4CF6-ACBB-F002EC501848}" dt="2021-08-09T14:38:40.053" v="1"/>
        <pc:sldMkLst>
          <pc:docMk/>
          <pc:sldMk cId="286902679" sldId="395"/>
        </pc:sldMkLst>
      </pc:sldChg>
      <pc:sldChg chg="addCm delCm modCm">
        <pc:chgData name="Aaron" userId="c8f195a4-48c9-49ff-a5ad-a753b418425e" providerId="ADAL" clId="{76ADDB47-4EA3-4CF6-ACBB-F002EC501848}" dt="2021-08-09T14:48:01.615" v="7" actId="1589"/>
        <pc:sldMkLst>
          <pc:docMk/>
          <pc:sldMk cId="3273022802" sldId="396"/>
        </pc:sldMkLst>
      </pc:sldChg>
      <pc:sldChg chg="addCm modCm">
        <pc:chgData name="Aaron" userId="c8f195a4-48c9-49ff-a5ad-a753b418425e" providerId="ADAL" clId="{76ADDB47-4EA3-4CF6-ACBB-F002EC501848}" dt="2021-08-09T15:26:41.510" v="86"/>
        <pc:sldMkLst>
          <pc:docMk/>
          <pc:sldMk cId="1826390198" sldId="399"/>
        </pc:sldMkLst>
      </pc:sldChg>
    </pc:docChg>
  </pc:docChgLst>
  <pc:docChgLst>
    <pc:chgData name="Joaquin Vallejo" userId="5b6bbbbf-756f-4597-9997-3e86499c6944" providerId="ADAL" clId="{9443D314-BA84-47AE-8709-60396BAFF691}"/>
    <pc:docChg chg="undo custSel addSld delSld modSld sldOrd">
      <pc:chgData name="Joaquin Vallejo" userId="5b6bbbbf-756f-4597-9997-3e86499c6944" providerId="ADAL" clId="{9443D314-BA84-47AE-8709-60396BAFF691}" dt="2021-04-13T18:32:00.639" v="634"/>
      <pc:docMkLst>
        <pc:docMk/>
      </pc:docMkLst>
      <pc:sldChg chg="addSp delSp mod ord">
        <pc:chgData name="Joaquin Vallejo" userId="5b6bbbbf-756f-4597-9997-3e86499c6944" providerId="ADAL" clId="{9443D314-BA84-47AE-8709-60396BAFF691}" dt="2021-04-13T18:11:38.327" v="16" actId="22"/>
        <pc:sldMkLst>
          <pc:docMk/>
          <pc:sldMk cId="1470647530" sldId="292"/>
        </pc:sldMkLst>
        <pc:spChg chg="add del">
          <ac:chgData name="Joaquin Vallejo" userId="5b6bbbbf-756f-4597-9997-3e86499c6944" providerId="ADAL" clId="{9443D314-BA84-47AE-8709-60396BAFF691}" dt="2021-04-13T18:11:38.327" v="16" actId="22"/>
          <ac:spMkLst>
            <pc:docMk/>
            <pc:sldMk cId="1470647530" sldId="292"/>
            <ac:spMk id="9" creationId="{2A8045BD-52E9-472D-AB0E-1C47B0965B67}"/>
          </ac:spMkLst>
        </pc:spChg>
      </pc:sldChg>
      <pc:sldChg chg="addSp modSp new mod">
        <pc:chgData name="Joaquin Vallejo" userId="5b6bbbbf-756f-4597-9997-3e86499c6944" providerId="ADAL" clId="{9443D314-BA84-47AE-8709-60396BAFF691}" dt="2021-04-13T18:16:40.939" v="301" actId="20577"/>
        <pc:sldMkLst>
          <pc:docMk/>
          <pc:sldMk cId="3593080186" sldId="312"/>
        </pc:sldMkLst>
        <pc:spChg chg="add mod">
          <ac:chgData name="Joaquin Vallejo" userId="5b6bbbbf-756f-4597-9997-3e86499c6944" providerId="ADAL" clId="{9443D314-BA84-47AE-8709-60396BAFF691}" dt="2021-04-13T18:12:50.985" v="109" actId="122"/>
          <ac:spMkLst>
            <pc:docMk/>
            <pc:sldMk cId="3593080186" sldId="312"/>
            <ac:spMk id="15" creationId="{9359035E-D235-4858-BF09-7C8DDB29E058}"/>
          </ac:spMkLst>
        </pc:spChg>
        <pc:spChg chg="add mod">
          <ac:chgData name="Joaquin Vallejo" userId="5b6bbbbf-756f-4597-9997-3e86499c6944" providerId="ADAL" clId="{9443D314-BA84-47AE-8709-60396BAFF691}" dt="2021-04-13T18:16:30.678" v="280" actId="20577"/>
          <ac:spMkLst>
            <pc:docMk/>
            <pc:sldMk cId="3593080186" sldId="312"/>
            <ac:spMk id="16" creationId="{87F6E695-DA46-4BB6-A7E6-695EB4BF42BB}"/>
          </ac:spMkLst>
        </pc:spChg>
        <pc:spChg chg="add mod">
          <ac:chgData name="Joaquin Vallejo" userId="5b6bbbbf-756f-4597-9997-3e86499c6944" providerId="ADAL" clId="{9443D314-BA84-47AE-8709-60396BAFF691}" dt="2021-04-13T18:16:27.188" v="278" actId="20577"/>
          <ac:spMkLst>
            <pc:docMk/>
            <pc:sldMk cId="3593080186" sldId="312"/>
            <ac:spMk id="17" creationId="{FAB5D949-B3BE-4727-A87B-8D5ABAF7A401}"/>
          </ac:spMkLst>
        </pc:spChg>
        <pc:spChg chg="add mod">
          <ac:chgData name="Joaquin Vallejo" userId="5b6bbbbf-756f-4597-9997-3e86499c6944" providerId="ADAL" clId="{9443D314-BA84-47AE-8709-60396BAFF691}" dt="2021-04-13T18:16:40.939" v="301" actId="20577"/>
          <ac:spMkLst>
            <pc:docMk/>
            <pc:sldMk cId="3593080186" sldId="312"/>
            <ac:spMk id="18" creationId="{A68BB98B-8E6E-4D78-9AC8-941A4D12280E}"/>
          </ac:spMkLst>
        </pc:spChg>
        <pc:picChg chg="add mod">
          <ac:chgData name="Joaquin Vallejo" userId="5b6bbbbf-756f-4597-9997-3e86499c6944" providerId="ADAL" clId="{9443D314-BA84-47AE-8709-60396BAFF691}" dt="2021-04-13T18:12:24.529" v="81" actId="1076"/>
          <ac:picMkLst>
            <pc:docMk/>
            <pc:sldMk cId="3593080186" sldId="312"/>
            <ac:picMk id="4" creationId="{ED663CEF-27C5-42A0-81C0-51D7C29F6097}"/>
          </ac:picMkLst>
        </pc:picChg>
        <pc:picChg chg="add mod">
          <ac:chgData name="Joaquin Vallejo" userId="5b6bbbbf-756f-4597-9997-3e86499c6944" providerId="ADAL" clId="{9443D314-BA84-47AE-8709-60396BAFF691}" dt="2021-04-13T18:12:24.529" v="81" actId="1076"/>
          <ac:picMkLst>
            <pc:docMk/>
            <pc:sldMk cId="3593080186" sldId="312"/>
            <ac:picMk id="6" creationId="{570459A1-CF92-47B3-A63B-7FB6AC6F9938}"/>
          </ac:picMkLst>
        </pc:picChg>
        <pc:picChg chg="add mod">
          <ac:chgData name="Joaquin Vallejo" userId="5b6bbbbf-756f-4597-9997-3e86499c6944" providerId="ADAL" clId="{9443D314-BA84-47AE-8709-60396BAFF691}" dt="2021-04-13T18:12:24.529" v="81" actId="1076"/>
          <ac:picMkLst>
            <pc:docMk/>
            <pc:sldMk cId="3593080186" sldId="312"/>
            <ac:picMk id="8" creationId="{1B572E9F-9A91-414A-A444-D1A47A0DC205}"/>
          </ac:picMkLst>
        </pc:picChg>
        <pc:picChg chg="add mod">
          <ac:chgData name="Joaquin Vallejo" userId="5b6bbbbf-756f-4597-9997-3e86499c6944" providerId="ADAL" clId="{9443D314-BA84-47AE-8709-60396BAFF691}" dt="2021-04-13T18:12:24.529" v="81" actId="1076"/>
          <ac:picMkLst>
            <pc:docMk/>
            <pc:sldMk cId="3593080186" sldId="312"/>
            <ac:picMk id="10" creationId="{9651063E-8721-4447-939B-8952598322D8}"/>
          </ac:picMkLst>
        </pc:picChg>
        <pc:picChg chg="add mod">
          <ac:chgData name="Joaquin Vallejo" userId="5b6bbbbf-756f-4597-9997-3e86499c6944" providerId="ADAL" clId="{9443D314-BA84-47AE-8709-60396BAFF691}" dt="2021-04-13T18:12:24.529" v="81" actId="1076"/>
          <ac:picMkLst>
            <pc:docMk/>
            <pc:sldMk cId="3593080186" sldId="312"/>
            <ac:picMk id="12" creationId="{8E22A0A1-B0A4-4717-B372-34096699A4BF}"/>
          </ac:picMkLst>
        </pc:picChg>
        <pc:picChg chg="add mod">
          <ac:chgData name="Joaquin Vallejo" userId="5b6bbbbf-756f-4597-9997-3e86499c6944" providerId="ADAL" clId="{9443D314-BA84-47AE-8709-60396BAFF691}" dt="2021-04-13T18:12:24.529" v="81" actId="1076"/>
          <ac:picMkLst>
            <pc:docMk/>
            <pc:sldMk cId="3593080186" sldId="312"/>
            <ac:picMk id="14" creationId="{C0C6D93A-52DE-4B14-8D59-4A4047403F80}"/>
          </ac:picMkLst>
        </pc:picChg>
      </pc:sldChg>
      <pc:sldChg chg="modSp add mod">
        <pc:chgData name="Joaquin Vallejo" userId="5b6bbbbf-756f-4597-9997-3e86499c6944" providerId="ADAL" clId="{9443D314-BA84-47AE-8709-60396BAFF691}" dt="2021-04-13T18:12:07.378" v="80" actId="313"/>
        <pc:sldMkLst>
          <pc:docMk/>
          <pc:sldMk cId="822482396" sldId="313"/>
        </pc:sldMkLst>
        <pc:spChg chg="mod">
          <ac:chgData name="Joaquin Vallejo" userId="5b6bbbbf-756f-4597-9997-3e86499c6944" providerId="ADAL" clId="{9443D314-BA84-47AE-8709-60396BAFF691}" dt="2021-04-13T18:12:07.378" v="80" actId="313"/>
          <ac:spMkLst>
            <pc:docMk/>
            <pc:sldMk cId="822482396" sldId="313"/>
            <ac:spMk id="9" creationId="{7AE16E4D-DB3B-468A-8E79-9993D40501C9}"/>
          </ac:spMkLst>
        </pc:spChg>
      </pc:sldChg>
      <pc:sldChg chg="modSp add mod">
        <pc:chgData name="Joaquin Vallejo" userId="5b6bbbbf-756f-4597-9997-3e86499c6944" providerId="ADAL" clId="{9443D314-BA84-47AE-8709-60396BAFF691}" dt="2021-04-13T18:17:10.652" v="349" actId="20577"/>
        <pc:sldMkLst>
          <pc:docMk/>
          <pc:sldMk cId="2762737831" sldId="314"/>
        </pc:sldMkLst>
        <pc:spChg chg="mod">
          <ac:chgData name="Joaquin Vallejo" userId="5b6bbbbf-756f-4597-9997-3e86499c6944" providerId="ADAL" clId="{9443D314-BA84-47AE-8709-60396BAFF691}" dt="2021-04-13T18:17:10.652" v="349" actId="20577"/>
          <ac:spMkLst>
            <pc:docMk/>
            <pc:sldMk cId="2762737831" sldId="314"/>
            <ac:spMk id="9" creationId="{7AE16E4D-DB3B-468A-8E79-9993D40501C9}"/>
          </ac:spMkLst>
        </pc:spChg>
      </pc:sldChg>
      <pc:sldChg chg="add del ord">
        <pc:chgData name="Joaquin Vallejo" userId="5b6bbbbf-756f-4597-9997-3e86499c6944" providerId="ADAL" clId="{9443D314-BA84-47AE-8709-60396BAFF691}" dt="2021-04-13T18:25:07.081" v="571" actId="47"/>
        <pc:sldMkLst>
          <pc:docMk/>
          <pc:sldMk cId="1774924653" sldId="315"/>
        </pc:sldMkLst>
      </pc:sldChg>
      <pc:sldChg chg="addSp delSp modSp new mod">
        <pc:chgData name="Joaquin Vallejo" userId="5b6bbbbf-756f-4597-9997-3e86499c6944" providerId="ADAL" clId="{9443D314-BA84-47AE-8709-60396BAFF691}" dt="2021-04-13T18:24:27.692" v="566" actId="1076"/>
        <pc:sldMkLst>
          <pc:docMk/>
          <pc:sldMk cId="4012239397" sldId="316"/>
        </pc:sldMkLst>
        <pc:spChg chg="add mod">
          <ac:chgData name="Joaquin Vallejo" userId="5b6bbbbf-756f-4597-9997-3e86499c6944" providerId="ADAL" clId="{9443D314-BA84-47AE-8709-60396BAFF691}" dt="2021-04-13T18:22:10.003" v="563" actId="20577"/>
          <ac:spMkLst>
            <pc:docMk/>
            <pc:sldMk cId="4012239397" sldId="316"/>
            <ac:spMk id="3" creationId="{05F983AD-BC08-4860-AE59-8F03C1A55A8B}"/>
          </ac:spMkLst>
        </pc:spChg>
        <pc:spChg chg="add mod">
          <ac:chgData name="Joaquin Vallejo" userId="5b6bbbbf-756f-4597-9997-3e86499c6944" providerId="ADAL" clId="{9443D314-BA84-47AE-8709-60396BAFF691}" dt="2021-04-13T18:19:09.298" v="526" actId="255"/>
          <ac:spMkLst>
            <pc:docMk/>
            <pc:sldMk cId="4012239397" sldId="316"/>
            <ac:spMk id="4" creationId="{E7FE4342-5A92-4169-A016-14921F78CAC4}"/>
          </ac:spMkLst>
        </pc:spChg>
        <pc:spChg chg="add mod">
          <ac:chgData name="Joaquin Vallejo" userId="5b6bbbbf-756f-4597-9997-3e86499c6944" providerId="ADAL" clId="{9443D314-BA84-47AE-8709-60396BAFF691}" dt="2021-04-13T18:19:09.298" v="526" actId="255"/>
          <ac:spMkLst>
            <pc:docMk/>
            <pc:sldMk cId="4012239397" sldId="316"/>
            <ac:spMk id="5" creationId="{D75B0344-C413-433C-A236-84D7FBED0AEF}"/>
          </ac:spMkLst>
        </pc:spChg>
        <pc:spChg chg="add mod">
          <ac:chgData name="Joaquin Vallejo" userId="5b6bbbbf-756f-4597-9997-3e86499c6944" providerId="ADAL" clId="{9443D314-BA84-47AE-8709-60396BAFF691}" dt="2021-04-13T18:19:09.298" v="526" actId="255"/>
          <ac:spMkLst>
            <pc:docMk/>
            <pc:sldMk cId="4012239397" sldId="316"/>
            <ac:spMk id="6" creationId="{106B6FEC-4587-4996-9AAC-016B0BCBE494}"/>
          </ac:spMkLst>
        </pc:spChg>
        <pc:picChg chg="add mod">
          <ac:chgData name="Joaquin Vallejo" userId="5b6bbbbf-756f-4597-9997-3e86499c6944" providerId="ADAL" clId="{9443D314-BA84-47AE-8709-60396BAFF691}" dt="2021-04-13T18:21:51.511" v="554" actId="1037"/>
          <ac:picMkLst>
            <pc:docMk/>
            <pc:sldMk cId="4012239397" sldId="316"/>
            <ac:picMk id="8" creationId="{6E270879-1ED0-41B7-9A13-2977E1550416}"/>
          </ac:picMkLst>
        </pc:picChg>
        <pc:picChg chg="add del mod">
          <ac:chgData name="Joaquin Vallejo" userId="5b6bbbbf-756f-4597-9997-3e86499c6944" providerId="ADAL" clId="{9443D314-BA84-47AE-8709-60396BAFF691}" dt="2021-04-13T18:19:37.656" v="531" actId="478"/>
          <ac:picMkLst>
            <pc:docMk/>
            <pc:sldMk cId="4012239397" sldId="316"/>
            <ac:picMk id="10" creationId="{6A1520C0-E8CD-4B99-9C8C-40A21010649E}"/>
          </ac:picMkLst>
        </pc:picChg>
        <pc:picChg chg="add mod">
          <ac:chgData name="Joaquin Vallejo" userId="5b6bbbbf-756f-4597-9997-3e86499c6944" providerId="ADAL" clId="{9443D314-BA84-47AE-8709-60396BAFF691}" dt="2021-04-13T18:21:51.511" v="554" actId="1037"/>
          <ac:picMkLst>
            <pc:docMk/>
            <pc:sldMk cId="4012239397" sldId="316"/>
            <ac:picMk id="12" creationId="{FB800CF3-8041-4D29-B3EE-D4EF14FCD1F2}"/>
          </ac:picMkLst>
        </pc:picChg>
        <pc:picChg chg="add mod">
          <ac:chgData name="Joaquin Vallejo" userId="5b6bbbbf-756f-4597-9997-3e86499c6944" providerId="ADAL" clId="{9443D314-BA84-47AE-8709-60396BAFF691}" dt="2021-04-13T18:21:51.511" v="554" actId="1037"/>
          <ac:picMkLst>
            <pc:docMk/>
            <pc:sldMk cId="4012239397" sldId="316"/>
            <ac:picMk id="14" creationId="{0AE1B145-CFF8-4A6E-9B97-38B8C7DE3D99}"/>
          </ac:picMkLst>
        </pc:picChg>
        <pc:picChg chg="add mod">
          <ac:chgData name="Joaquin Vallejo" userId="5b6bbbbf-756f-4597-9997-3e86499c6944" providerId="ADAL" clId="{9443D314-BA84-47AE-8709-60396BAFF691}" dt="2021-04-13T18:21:51.511" v="554" actId="1037"/>
          <ac:picMkLst>
            <pc:docMk/>
            <pc:sldMk cId="4012239397" sldId="316"/>
            <ac:picMk id="16" creationId="{77B5366F-F2C0-4DAB-A3C8-A66B526386FB}"/>
          </ac:picMkLst>
        </pc:picChg>
        <pc:picChg chg="add mod">
          <ac:chgData name="Joaquin Vallejo" userId="5b6bbbbf-756f-4597-9997-3e86499c6944" providerId="ADAL" clId="{9443D314-BA84-47AE-8709-60396BAFF691}" dt="2021-04-13T18:24:27.692" v="566" actId="1076"/>
          <ac:picMkLst>
            <pc:docMk/>
            <pc:sldMk cId="4012239397" sldId="316"/>
            <ac:picMk id="18" creationId="{2D118CFA-492E-4E8D-BB91-E79666D89F89}"/>
          </ac:picMkLst>
        </pc:picChg>
        <pc:picChg chg="add mod">
          <ac:chgData name="Joaquin Vallejo" userId="5b6bbbbf-756f-4597-9997-3e86499c6944" providerId="ADAL" clId="{9443D314-BA84-47AE-8709-60396BAFF691}" dt="2021-04-13T18:24:23.585" v="565" actId="1076"/>
          <ac:picMkLst>
            <pc:docMk/>
            <pc:sldMk cId="4012239397" sldId="316"/>
            <ac:picMk id="20" creationId="{83EFDF60-B872-442A-8ADF-E5E6999C895C}"/>
          </ac:picMkLst>
        </pc:picChg>
      </pc:sldChg>
      <pc:sldChg chg="add del">
        <pc:chgData name="Joaquin Vallejo" userId="5b6bbbbf-756f-4597-9997-3e86499c6944" providerId="ADAL" clId="{9443D314-BA84-47AE-8709-60396BAFF691}" dt="2021-04-13T18:24:57.264" v="568"/>
        <pc:sldMkLst>
          <pc:docMk/>
          <pc:sldMk cId="1410456280" sldId="317"/>
        </pc:sldMkLst>
      </pc:sldChg>
      <pc:sldChg chg="addSp delSp modSp add mod modAnim">
        <pc:chgData name="Joaquin Vallejo" userId="5b6bbbbf-756f-4597-9997-3e86499c6944" providerId="ADAL" clId="{9443D314-BA84-47AE-8709-60396BAFF691}" dt="2021-04-13T18:30:35.231" v="633"/>
        <pc:sldMkLst>
          <pc:docMk/>
          <pc:sldMk cId="3278337894" sldId="317"/>
        </pc:sldMkLst>
        <pc:spChg chg="mod">
          <ac:chgData name="Joaquin Vallejo" userId="5b6bbbbf-756f-4597-9997-3e86499c6944" providerId="ADAL" clId="{9443D314-BA84-47AE-8709-60396BAFF691}" dt="2021-04-13T18:25:31.642" v="597" actId="20577"/>
          <ac:spMkLst>
            <pc:docMk/>
            <pc:sldMk cId="3278337894" sldId="317"/>
            <ac:spMk id="3" creationId="{05F983AD-BC08-4860-AE59-8F03C1A55A8B}"/>
          </ac:spMkLst>
        </pc:spChg>
        <pc:spChg chg="del mod">
          <ac:chgData name="Joaquin Vallejo" userId="5b6bbbbf-756f-4597-9997-3e86499c6944" providerId="ADAL" clId="{9443D314-BA84-47AE-8709-60396BAFF691}" dt="2021-04-13T18:25:24.940" v="575" actId="478"/>
          <ac:spMkLst>
            <pc:docMk/>
            <pc:sldMk cId="3278337894" sldId="317"/>
            <ac:spMk id="4" creationId="{E7FE4342-5A92-4169-A016-14921F78CAC4}"/>
          </ac:spMkLst>
        </pc:spChg>
        <pc:spChg chg="del">
          <ac:chgData name="Joaquin Vallejo" userId="5b6bbbbf-756f-4597-9997-3e86499c6944" providerId="ADAL" clId="{9443D314-BA84-47AE-8709-60396BAFF691}" dt="2021-04-13T18:25:24.940" v="575" actId="478"/>
          <ac:spMkLst>
            <pc:docMk/>
            <pc:sldMk cId="3278337894" sldId="317"/>
            <ac:spMk id="5" creationId="{D75B0344-C413-433C-A236-84D7FBED0AEF}"/>
          </ac:spMkLst>
        </pc:spChg>
        <pc:spChg chg="del">
          <ac:chgData name="Joaquin Vallejo" userId="5b6bbbbf-756f-4597-9997-3e86499c6944" providerId="ADAL" clId="{9443D314-BA84-47AE-8709-60396BAFF691}" dt="2021-04-13T18:25:24.940" v="575" actId="478"/>
          <ac:spMkLst>
            <pc:docMk/>
            <pc:sldMk cId="3278337894" sldId="317"/>
            <ac:spMk id="6" creationId="{106B6FEC-4587-4996-9AAC-016B0BCBE494}"/>
          </ac:spMkLst>
        </pc:spChg>
        <pc:picChg chg="del">
          <ac:chgData name="Joaquin Vallejo" userId="5b6bbbbf-756f-4597-9997-3e86499c6944" providerId="ADAL" clId="{9443D314-BA84-47AE-8709-60396BAFF691}" dt="2021-04-13T18:25:24.940" v="575" actId="478"/>
          <ac:picMkLst>
            <pc:docMk/>
            <pc:sldMk cId="3278337894" sldId="317"/>
            <ac:picMk id="8" creationId="{6E270879-1ED0-41B7-9A13-2977E1550416}"/>
          </ac:picMkLst>
        </pc:picChg>
        <pc:picChg chg="del">
          <ac:chgData name="Joaquin Vallejo" userId="5b6bbbbf-756f-4597-9997-3e86499c6944" providerId="ADAL" clId="{9443D314-BA84-47AE-8709-60396BAFF691}" dt="2021-04-13T18:25:24.940" v="575" actId="478"/>
          <ac:picMkLst>
            <pc:docMk/>
            <pc:sldMk cId="3278337894" sldId="317"/>
            <ac:picMk id="12" creationId="{FB800CF3-8041-4D29-B3EE-D4EF14FCD1F2}"/>
          </ac:picMkLst>
        </pc:picChg>
        <pc:picChg chg="add mod">
          <ac:chgData name="Joaquin Vallejo" userId="5b6bbbbf-756f-4597-9997-3e86499c6944" providerId="ADAL" clId="{9443D314-BA84-47AE-8709-60396BAFF691}" dt="2021-04-13T18:30:35.231" v="633"/>
          <ac:picMkLst>
            <pc:docMk/>
            <pc:sldMk cId="3278337894" sldId="317"/>
            <ac:picMk id="13" creationId="{C5AE8BFF-EA97-444F-BD79-AC266989D550}"/>
          </ac:picMkLst>
        </pc:picChg>
        <pc:picChg chg="del">
          <ac:chgData name="Joaquin Vallejo" userId="5b6bbbbf-756f-4597-9997-3e86499c6944" providerId="ADAL" clId="{9443D314-BA84-47AE-8709-60396BAFF691}" dt="2021-04-13T18:25:24.940" v="575" actId="478"/>
          <ac:picMkLst>
            <pc:docMk/>
            <pc:sldMk cId="3278337894" sldId="317"/>
            <ac:picMk id="14" creationId="{0AE1B145-CFF8-4A6E-9B97-38B8C7DE3D99}"/>
          </ac:picMkLst>
        </pc:picChg>
        <pc:picChg chg="del">
          <ac:chgData name="Joaquin Vallejo" userId="5b6bbbbf-756f-4597-9997-3e86499c6944" providerId="ADAL" clId="{9443D314-BA84-47AE-8709-60396BAFF691}" dt="2021-04-13T18:25:24.940" v="575" actId="478"/>
          <ac:picMkLst>
            <pc:docMk/>
            <pc:sldMk cId="3278337894" sldId="317"/>
            <ac:picMk id="16" creationId="{77B5366F-F2C0-4DAB-A3C8-A66B526386FB}"/>
          </ac:picMkLst>
        </pc:picChg>
        <pc:picChg chg="del">
          <ac:chgData name="Joaquin Vallejo" userId="5b6bbbbf-756f-4597-9997-3e86499c6944" providerId="ADAL" clId="{9443D314-BA84-47AE-8709-60396BAFF691}" dt="2021-04-13T18:25:24.940" v="575" actId="478"/>
          <ac:picMkLst>
            <pc:docMk/>
            <pc:sldMk cId="3278337894" sldId="317"/>
            <ac:picMk id="18" creationId="{2D118CFA-492E-4E8D-BB91-E79666D89F89}"/>
          </ac:picMkLst>
        </pc:picChg>
        <pc:picChg chg="del">
          <ac:chgData name="Joaquin Vallejo" userId="5b6bbbbf-756f-4597-9997-3e86499c6944" providerId="ADAL" clId="{9443D314-BA84-47AE-8709-60396BAFF691}" dt="2021-04-13T18:25:24.940" v="575" actId="478"/>
          <ac:picMkLst>
            <pc:docMk/>
            <pc:sldMk cId="3278337894" sldId="317"/>
            <ac:picMk id="20" creationId="{83EFDF60-B872-442A-8ADF-E5E6999C895C}"/>
          </ac:picMkLst>
        </pc:picChg>
      </pc:sldChg>
      <pc:sldChg chg="addSp delSp modSp add mod delAnim modAnim">
        <pc:chgData name="Joaquin Vallejo" userId="5b6bbbbf-756f-4597-9997-3e86499c6944" providerId="ADAL" clId="{9443D314-BA84-47AE-8709-60396BAFF691}" dt="2021-04-13T18:32:00.639" v="634"/>
        <pc:sldMkLst>
          <pc:docMk/>
          <pc:sldMk cId="2538485507" sldId="318"/>
        </pc:sldMkLst>
        <pc:spChg chg="mod">
          <ac:chgData name="Joaquin Vallejo" userId="5b6bbbbf-756f-4597-9997-3e86499c6944" providerId="ADAL" clId="{9443D314-BA84-47AE-8709-60396BAFF691}" dt="2021-04-13T18:25:50.604" v="621" actId="20577"/>
          <ac:spMkLst>
            <pc:docMk/>
            <pc:sldMk cId="2538485507" sldId="318"/>
            <ac:spMk id="3" creationId="{05F983AD-BC08-4860-AE59-8F03C1A55A8B}"/>
          </ac:spMkLst>
        </pc:spChg>
        <pc:picChg chg="add del mod">
          <ac:chgData name="Joaquin Vallejo" userId="5b6bbbbf-756f-4597-9997-3e86499c6944" providerId="ADAL" clId="{9443D314-BA84-47AE-8709-60396BAFF691}" dt="2021-04-13T18:30:33.239" v="632" actId="21"/>
          <ac:picMkLst>
            <pc:docMk/>
            <pc:sldMk cId="2538485507" sldId="318"/>
            <ac:picMk id="4" creationId="{DEBB90D3-708E-4FB1-AFFA-20610EF16B09}"/>
          </ac:picMkLst>
        </pc:picChg>
        <pc:picChg chg="add mod">
          <ac:chgData name="Joaquin Vallejo" userId="5b6bbbbf-756f-4597-9997-3e86499c6944" providerId="ADAL" clId="{9443D314-BA84-47AE-8709-60396BAFF691}" dt="2021-04-13T18:32:00.639" v="634"/>
          <ac:picMkLst>
            <pc:docMk/>
            <pc:sldMk cId="2538485507" sldId="318"/>
            <ac:picMk id="5" creationId="{C3EE14AC-C00F-4261-89FF-3FDBFD743DF2}"/>
          </ac:picMkLst>
        </pc:picChg>
      </pc:sldChg>
    </pc:docChg>
  </pc:docChgLst>
  <pc:docChgLst>
    <pc:chgData name="Maya Sterling" userId="S::msterling@padf.org::a62f05b8-d3db-4e5c-ad01-9bf1a4aacc52" providerId="AD" clId="Web-{00000000-0000-0000-0000-000000000000}"/>
    <pc:docChg chg="addSld modSld sldOrd">
      <pc:chgData name="Maya Sterling" userId="S::msterling@padf.org::a62f05b8-d3db-4e5c-ad01-9bf1a4aacc52" providerId="AD" clId="Web-{00000000-0000-0000-0000-000000000000}" dt="2021-05-18T20:48:38.268" v="447" actId="20577"/>
      <pc:docMkLst>
        <pc:docMk/>
      </pc:docMkLst>
      <pc:sldChg chg="delSp modSp add ord replId">
        <pc:chgData name="Maya Sterling" userId="S::msterling@padf.org::a62f05b8-d3db-4e5c-ad01-9bf1a4aacc52" providerId="AD" clId="Web-{00000000-0000-0000-0000-000000000000}" dt="2021-05-18T20:48:38.268" v="447" actId="20577"/>
        <pc:sldMkLst>
          <pc:docMk/>
          <pc:sldMk cId="4109695810" sldId="353"/>
        </pc:sldMkLst>
        <pc:spChg chg="mod">
          <ac:chgData name="Maya Sterling" userId="S::msterling@padf.org::a62f05b8-d3db-4e5c-ad01-9bf1a4aacc52" providerId="AD" clId="Web-{00000000-0000-0000-0000-000000000000}" dt="2021-05-18T20:43:43.642" v="28" actId="20577"/>
          <ac:spMkLst>
            <pc:docMk/>
            <pc:sldMk cId="4109695810" sldId="353"/>
            <ac:spMk id="15" creationId="{9359035E-D235-4858-BF09-7C8DDB29E058}"/>
          </ac:spMkLst>
        </pc:spChg>
        <pc:spChg chg="mod">
          <ac:chgData name="Maya Sterling" userId="S::msterling@padf.org::a62f05b8-d3db-4e5c-ad01-9bf1a4aacc52" providerId="AD" clId="Web-{00000000-0000-0000-0000-000000000000}" dt="2021-05-18T20:48:38.268" v="447" actId="20577"/>
          <ac:spMkLst>
            <pc:docMk/>
            <pc:sldMk cId="4109695810" sldId="353"/>
            <ac:spMk id="16" creationId="{87F6E695-DA46-4BB6-A7E6-695EB4BF42BB}"/>
          </ac:spMkLst>
        </pc:spChg>
        <pc:spChg chg="del">
          <ac:chgData name="Maya Sterling" userId="S::msterling@padf.org::a62f05b8-d3db-4e5c-ad01-9bf1a4aacc52" providerId="AD" clId="Web-{00000000-0000-0000-0000-000000000000}" dt="2021-05-18T20:43:28.141" v="25"/>
          <ac:spMkLst>
            <pc:docMk/>
            <pc:sldMk cId="4109695810" sldId="353"/>
            <ac:spMk id="17" creationId="{FAB5D949-B3BE-4727-A87B-8D5ABAF7A401}"/>
          </ac:spMkLst>
        </pc:spChg>
        <pc:spChg chg="del">
          <ac:chgData name="Maya Sterling" userId="S::msterling@padf.org::a62f05b8-d3db-4e5c-ad01-9bf1a4aacc52" providerId="AD" clId="Web-{00000000-0000-0000-0000-000000000000}" dt="2021-05-18T20:43:25.703" v="24"/>
          <ac:spMkLst>
            <pc:docMk/>
            <pc:sldMk cId="4109695810" sldId="353"/>
            <ac:spMk id="18" creationId="{A68BB98B-8E6E-4D78-9AC8-941A4D12280E}"/>
          </ac:spMkLst>
        </pc:spChg>
        <pc:picChg chg="del">
          <ac:chgData name="Maya Sterling" userId="S::msterling@padf.org::a62f05b8-d3db-4e5c-ad01-9bf1a4aacc52" providerId="AD" clId="Web-{00000000-0000-0000-0000-000000000000}" dt="2021-05-18T20:43:22.250" v="23"/>
          <ac:picMkLst>
            <pc:docMk/>
            <pc:sldMk cId="4109695810" sldId="353"/>
            <ac:picMk id="4" creationId="{ED663CEF-27C5-42A0-81C0-51D7C29F6097}"/>
          </ac:picMkLst>
        </pc:picChg>
        <pc:picChg chg="del">
          <ac:chgData name="Maya Sterling" userId="S::msterling@padf.org::a62f05b8-d3db-4e5c-ad01-9bf1a4aacc52" providerId="AD" clId="Web-{00000000-0000-0000-0000-000000000000}" dt="2021-05-18T20:43:22.250" v="22"/>
          <ac:picMkLst>
            <pc:docMk/>
            <pc:sldMk cId="4109695810" sldId="353"/>
            <ac:picMk id="6" creationId="{570459A1-CF92-47B3-A63B-7FB6AC6F9938}"/>
          </ac:picMkLst>
        </pc:picChg>
        <pc:picChg chg="del">
          <ac:chgData name="Maya Sterling" userId="S::msterling@padf.org::a62f05b8-d3db-4e5c-ad01-9bf1a4aacc52" providerId="AD" clId="Web-{00000000-0000-0000-0000-000000000000}" dt="2021-05-18T20:43:22.250" v="21"/>
          <ac:picMkLst>
            <pc:docMk/>
            <pc:sldMk cId="4109695810" sldId="353"/>
            <ac:picMk id="8" creationId="{1B572E9F-9A91-414A-A444-D1A47A0DC205}"/>
          </ac:picMkLst>
        </pc:picChg>
        <pc:picChg chg="del">
          <ac:chgData name="Maya Sterling" userId="S::msterling@padf.org::a62f05b8-d3db-4e5c-ad01-9bf1a4aacc52" providerId="AD" clId="Web-{00000000-0000-0000-0000-000000000000}" dt="2021-05-18T20:43:22.250" v="20"/>
          <ac:picMkLst>
            <pc:docMk/>
            <pc:sldMk cId="4109695810" sldId="353"/>
            <ac:picMk id="10" creationId="{9651063E-8721-4447-939B-8952598322D8}"/>
          </ac:picMkLst>
        </pc:picChg>
        <pc:picChg chg="del">
          <ac:chgData name="Maya Sterling" userId="S::msterling@padf.org::a62f05b8-d3db-4e5c-ad01-9bf1a4aacc52" providerId="AD" clId="Web-{00000000-0000-0000-0000-000000000000}" dt="2021-05-18T20:43:22.250" v="19"/>
          <ac:picMkLst>
            <pc:docMk/>
            <pc:sldMk cId="4109695810" sldId="353"/>
            <ac:picMk id="12" creationId="{8E22A0A1-B0A4-4717-B372-34096699A4BF}"/>
          </ac:picMkLst>
        </pc:picChg>
        <pc:picChg chg="del">
          <ac:chgData name="Maya Sterling" userId="S::msterling@padf.org::a62f05b8-d3db-4e5c-ad01-9bf1a4aacc52" providerId="AD" clId="Web-{00000000-0000-0000-0000-000000000000}" dt="2021-05-18T20:43:22.250" v="18"/>
          <ac:picMkLst>
            <pc:docMk/>
            <pc:sldMk cId="4109695810" sldId="353"/>
            <ac:picMk id="14" creationId="{C0C6D93A-52DE-4B14-8D59-4A4047403F80}"/>
          </ac:picMkLst>
        </pc:picChg>
      </pc:sldChg>
    </pc:docChg>
  </pc:docChgLst>
  <pc:docChgLst>
    <pc:chgData name="Aaron Van Alstine" userId="S::avanalstine@padf.org::c8f195a4-48c9-49ff-a5ad-a753b418425e" providerId="AD" clId="Web-{B5A6BDD4-8063-042D-125C-7263A32A850A}"/>
    <pc:docChg chg="modSld">
      <pc:chgData name="Aaron Van Alstine" userId="S::avanalstine@padf.org::c8f195a4-48c9-49ff-a5ad-a753b418425e" providerId="AD" clId="Web-{B5A6BDD4-8063-042D-125C-7263A32A850A}" dt="2021-05-18T15:30:06.488" v="126" actId="20577"/>
      <pc:docMkLst>
        <pc:docMk/>
      </pc:docMkLst>
      <pc:sldChg chg="modSp">
        <pc:chgData name="Aaron Van Alstine" userId="S::avanalstine@padf.org::c8f195a4-48c9-49ff-a5ad-a753b418425e" providerId="AD" clId="Web-{B5A6BDD4-8063-042D-125C-7263A32A850A}" dt="2021-05-18T15:30:06.488" v="126" actId="20577"/>
        <pc:sldMkLst>
          <pc:docMk/>
          <pc:sldMk cId="517075615" sldId="322"/>
        </pc:sldMkLst>
        <pc:spChg chg="mod">
          <ac:chgData name="Aaron Van Alstine" userId="S::avanalstine@padf.org::c8f195a4-48c9-49ff-a5ad-a753b418425e" providerId="AD" clId="Web-{B5A6BDD4-8063-042D-125C-7263A32A850A}" dt="2021-05-18T15:28:49.627" v="38" actId="20577"/>
          <ac:spMkLst>
            <pc:docMk/>
            <pc:sldMk cId="517075615" sldId="322"/>
            <ac:spMk id="5" creationId="{EA420531-71E2-B140-986B-DFCB16EB23C0}"/>
          </ac:spMkLst>
        </pc:spChg>
        <pc:spChg chg="mod">
          <ac:chgData name="Aaron Van Alstine" userId="S::avanalstine@padf.org::c8f195a4-48c9-49ff-a5ad-a753b418425e" providerId="AD" clId="Web-{B5A6BDD4-8063-042D-125C-7263A32A850A}" dt="2021-05-18T15:30:06.488" v="126" actId="20577"/>
          <ac:spMkLst>
            <pc:docMk/>
            <pc:sldMk cId="517075615" sldId="322"/>
            <ac:spMk id="8" creationId="{861703F0-126F-4F20-B6C9-AA76C1201DE4}"/>
          </ac:spMkLst>
        </pc:spChg>
      </pc:sldChg>
    </pc:docChg>
  </pc:docChgLst>
  <pc:docChgLst>
    <pc:chgData name="Maya Sterling" userId="a62f05b8-d3db-4e5c-ad01-9bf1a4aacc52" providerId="ADAL" clId="{EFF096CB-51D9-4421-AAB3-A0A310931341}"/>
    <pc:docChg chg="undo redo custSel addSld delSld modSld sldOrd addSection delSection modSection">
      <pc:chgData name="Maya Sterling" userId="a62f05b8-d3db-4e5c-ad01-9bf1a4aacc52" providerId="ADAL" clId="{EFF096CB-51D9-4421-AAB3-A0A310931341}" dt="2021-08-20T13:57:06.289" v="19689" actId="20577"/>
      <pc:docMkLst>
        <pc:docMk/>
      </pc:docMkLst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441267061" sldId="256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647713273" sldId="257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4112157128" sldId="261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628828174" sldId="263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369828108" sldId="264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701989471" sldId="265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0" sldId="275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77451356" sldId="281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643485685" sldId="282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961013027" sldId="283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769198929" sldId="284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1961041120" sldId="285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4070360" sldId="286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72913219" sldId="287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223182994" sldId="288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635977602" sldId="289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520124173" sldId="290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430982394" sldId="291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1470647530" sldId="292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1340169354" sldId="293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480662047" sldId="294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323564313" sldId="295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1785658881" sldId="298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158371850" sldId="299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594724664" sldId="300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1327764394" sldId="301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4105341557" sldId="302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502243675" sldId="303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832547660" sldId="304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879520135" sldId="305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988202692" sldId="306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245871945" sldId="307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84788689" sldId="308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771900323" sldId="309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622542562" sldId="310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289683529" sldId="311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593080186" sldId="312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822482396" sldId="313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762737831" sldId="314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4012239397" sldId="316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278337894" sldId="317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538485507" sldId="318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794222969" sldId="319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997833149" sldId="320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397898373" sldId="321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517075615" sldId="322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4150193649" sldId="324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0" sldId="327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815780111" sldId="328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698925803" sldId="329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1868026710" sldId="330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040799297" sldId="331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644311343" sldId="332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309819225" sldId="333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4207065085" sldId="334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1166388783" sldId="335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485561561" sldId="336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638374694" sldId="337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278119832" sldId="338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410508297" sldId="339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160188803" sldId="340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4272026550" sldId="341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1962477750" sldId="342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541541761" sldId="343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780138913" sldId="344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705468550" sldId="345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1650132206" sldId="346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878617857" sldId="347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866292189" sldId="348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209026539" sldId="349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687334555" sldId="350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533652200" sldId="352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4109695810" sldId="353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050711369" sldId="354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80335001" sldId="355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754511917" sldId="357"/>
        </pc:sldMkLst>
      </pc:sldChg>
      <pc:sldChg chg="addSp delSp modSp mod modNotesTx">
        <pc:chgData name="Maya Sterling" userId="a62f05b8-d3db-4e5c-ad01-9bf1a4aacc52" providerId="ADAL" clId="{EFF096CB-51D9-4421-AAB3-A0A310931341}" dt="2021-08-20T13:57:06.289" v="19689" actId="20577"/>
        <pc:sldMkLst>
          <pc:docMk/>
          <pc:sldMk cId="3227211674" sldId="358"/>
        </pc:sldMkLst>
        <pc:spChg chg="mod">
          <ac:chgData name="Maya Sterling" userId="a62f05b8-d3db-4e5c-ad01-9bf1a4aacc52" providerId="ADAL" clId="{EFF096CB-51D9-4421-AAB3-A0A310931341}" dt="2021-07-28T15:16:56.832" v="16128" actId="1076"/>
          <ac:spMkLst>
            <pc:docMk/>
            <pc:sldMk cId="3227211674" sldId="358"/>
            <ac:spMk id="2" creationId="{16C93B49-19EE-A548-8499-3FCC181EA117}"/>
          </ac:spMkLst>
        </pc:spChg>
        <pc:spChg chg="mod">
          <ac:chgData name="Maya Sterling" userId="a62f05b8-d3db-4e5c-ad01-9bf1a4aacc52" providerId="ADAL" clId="{EFF096CB-51D9-4421-AAB3-A0A310931341}" dt="2021-07-28T15:16:56.832" v="16128" actId="1076"/>
          <ac:spMkLst>
            <pc:docMk/>
            <pc:sldMk cId="3227211674" sldId="358"/>
            <ac:spMk id="4" creationId="{397100B8-EBF3-4DF0-8B04-2AC3523817CF}"/>
          </ac:spMkLst>
        </pc:spChg>
        <pc:spChg chg="mod">
          <ac:chgData name="Maya Sterling" userId="a62f05b8-d3db-4e5c-ad01-9bf1a4aacc52" providerId="ADAL" clId="{EFF096CB-51D9-4421-AAB3-A0A310931341}" dt="2021-07-28T15:16:56.832" v="16128" actId="1076"/>
          <ac:spMkLst>
            <pc:docMk/>
            <pc:sldMk cId="3227211674" sldId="358"/>
            <ac:spMk id="6" creationId="{9D3DC91F-5779-4C88-8CE5-88C6C49EC13F}"/>
          </ac:spMkLst>
        </pc:spChg>
        <pc:spChg chg="mod">
          <ac:chgData name="Maya Sterling" userId="a62f05b8-d3db-4e5c-ad01-9bf1a4aacc52" providerId="ADAL" clId="{EFF096CB-51D9-4421-AAB3-A0A310931341}" dt="2021-07-28T15:16:56.832" v="16128" actId="1076"/>
          <ac:spMkLst>
            <pc:docMk/>
            <pc:sldMk cId="3227211674" sldId="358"/>
            <ac:spMk id="7" creationId="{963006F5-1133-4196-B7B0-FA90022F2AB9}"/>
          </ac:spMkLst>
        </pc:spChg>
        <pc:picChg chg="mod">
          <ac:chgData name="Maya Sterling" userId="a62f05b8-d3db-4e5c-ad01-9bf1a4aacc52" providerId="ADAL" clId="{EFF096CB-51D9-4421-AAB3-A0A310931341}" dt="2021-07-28T15:16:56.832" v="16128" actId="1076"/>
          <ac:picMkLst>
            <pc:docMk/>
            <pc:sldMk cId="3227211674" sldId="358"/>
            <ac:picMk id="8" creationId="{22408DA2-5FA0-4E5F-946B-9BBD8E9BAB29}"/>
          </ac:picMkLst>
        </pc:picChg>
        <pc:picChg chg="del">
          <ac:chgData name="Maya Sterling" userId="a62f05b8-d3db-4e5c-ad01-9bf1a4aacc52" providerId="ADAL" clId="{EFF096CB-51D9-4421-AAB3-A0A310931341}" dt="2021-07-15T15:35:40.176" v="72" actId="478"/>
          <ac:picMkLst>
            <pc:docMk/>
            <pc:sldMk cId="3227211674" sldId="358"/>
            <ac:picMk id="1026" creationId="{3F2BD215-B212-40FC-93F3-59F3DA4DCD81}"/>
          </ac:picMkLst>
        </pc:picChg>
        <pc:picChg chg="add mod">
          <ac:chgData name="Maya Sterling" userId="a62f05b8-d3db-4e5c-ad01-9bf1a4aacc52" providerId="ADAL" clId="{EFF096CB-51D9-4421-AAB3-A0A310931341}" dt="2021-07-28T15:20:32.470" v="16136" actId="1076"/>
          <ac:picMkLst>
            <pc:docMk/>
            <pc:sldMk cId="3227211674" sldId="358"/>
            <ac:picMk id="1026" creationId="{C1E1A9BD-D308-4FF5-A5AF-D64FF51F7CD3}"/>
          </ac:picMkLst>
        </pc:picChg>
        <pc:picChg chg="add del mod">
          <ac:chgData name="Maya Sterling" userId="a62f05b8-d3db-4e5c-ad01-9bf1a4aacc52" providerId="ADAL" clId="{EFF096CB-51D9-4421-AAB3-A0A310931341}" dt="2021-07-28T15:16:17.969" v="16123" actId="21"/>
          <ac:picMkLst>
            <pc:docMk/>
            <pc:sldMk cId="3227211674" sldId="358"/>
            <ac:picMk id="69634" creationId="{1BD687B8-BFDA-48B6-B621-A550022FCE20}"/>
          </ac:picMkLst>
        </pc:picChg>
        <pc:cxnChg chg="mod">
          <ac:chgData name="Maya Sterling" userId="a62f05b8-d3db-4e5c-ad01-9bf1a4aacc52" providerId="ADAL" clId="{EFF096CB-51D9-4421-AAB3-A0A310931341}" dt="2021-07-28T15:16:56.832" v="16128" actId="1076"/>
          <ac:cxnSpMkLst>
            <pc:docMk/>
            <pc:sldMk cId="3227211674" sldId="358"/>
            <ac:cxnSpMk id="5" creationId="{5EBB0CD4-B3F6-49F8-809F-FA7E2D9A1810}"/>
          </ac:cxnSpMkLst>
        </pc:cxnChg>
      </pc:sldChg>
      <pc:sldChg chg="del">
        <pc:chgData name="Maya Sterling" userId="a62f05b8-d3db-4e5c-ad01-9bf1a4aacc52" providerId="ADAL" clId="{EFF096CB-51D9-4421-AAB3-A0A310931341}" dt="2021-07-15T15:35:09.661" v="0" actId="2696"/>
        <pc:sldMkLst>
          <pc:docMk/>
          <pc:sldMk cId="1793973159" sldId="359"/>
        </pc:sldMkLst>
      </pc:sldChg>
      <pc:sldChg chg="del">
        <pc:chgData name="Maya Sterling" userId="a62f05b8-d3db-4e5c-ad01-9bf1a4aacc52" providerId="ADAL" clId="{EFF096CB-51D9-4421-AAB3-A0A310931341}" dt="2021-07-15T15:35:09.661" v="0" actId="2696"/>
        <pc:sldMkLst>
          <pc:docMk/>
          <pc:sldMk cId="3208335806" sldId="360"/>
        </pc:sldMkLst>
      </pc:sldChg>
      <pc:sldChg chg="del">
        <pc:chgData name="Maya Sterling" userId="a62f05b8-d3db-4e5c-ad01-9bf1a4aacc52" providerId="ADAL" clId="{EFF096CB-51D9-4421-AAB3-A0A310931341}" dt="2021-07-15T15:35:09.661" v="0" actId="2696"/>
        <pc:sldMkLst>
          <pc:docMk/>
          <pc:sldMk cId="135927961" sldId="361"/>
        </pc:sldMkLst>
      </pc:sldChg>
      <pc:sldChg chg="del">
        <pc:chgData name="Maya Sterling" userId="a62f05b8-d3db-4e5c-ad01-9bf1a4aacc52" providerId="ADAL" clId="{EFF096CB-51D9-4421-AAB3-A0A310931341}" dt="2021-07-15T15:35:09.661" v="0" actId="2696"/>
        <pc:sldMkLst>
          <pc:docMk/>
          <pc:sldMk cId="422922630" sldId="363"/>
        </pc:sldMkLst>
      </pc:sldChg>
      <pc:sldChg chg="addSp delSp modSp mod modNotesTx">
        <pc:chgData name="Maya Sterling" userId="a62f05b8-d3db-4e5c-ad01-9bf1a4aacc52" providerId="ADAL" clId="{EFF096CB-51D9-4421-AAB3-A0A310931341}" dt="2021-08-19T18:10:16.170" v="19288" actId="20577"/>
        <pc:sldMkLst>
          <pc:docMk/>
          <pc:sldMk cId="2763959694" sldId="364"/>
        </pc:sldMkLst>
        <pc:spChg chg="mod">
          <ac:chgData name="Maya Sterling" userId="a62f05b8-d3db-4e5c-ad01-9bf1a4aacc52" providerId="ADAL" clId="{EFF096CB-51D9-4421-AAB3-A0A310931341}" dt="2021-07-23T17:12:25.748" v="7616" actId="20577"/>
          <ac:spMkLst>
            <pc:docMk/>
            <pc:sldMk cId="2763959694" sldId="364"/>
            <ac:spMk id="3" creationId="{05F983AD-BC08-4860-AE59-8F03C1A55A8B}"/>
          </ac:spMkLst>
        </pc:spChg>
        <pc:spChg chg="mod">
          <ac:chgData name="Maya Sterling" userId="a62f05b8-d3db-4e5c-ad01-9bf1a4aacc52" providerId="ADAL" clId="{EFF096CB-51D9-4421-AAB3-A0A310931341}" dt="2021-08-05T18:19:08.277" v="17733" actId="207"/>
          <ac:spMkLst>
            <pc:docMk/>
            <pc:sldMk cId="2763959694" sldId="364"/>
            <ac:spMk id="5" creationId="{DB04CAA0-43E5-496A-80F6-8AED625F0B57}"/>
          </ac:spMkLst>
        </pc:spChg>
        <pc:spChg chg="mod">
          <ac:chgData name="Maya Sterling" userId="a62f05b8-d3db-4e5c-ad01-9bf1a4aacc52" providerId="ADAL" clId="{EFF096CB-51D9-4421-AAB3-A0A310931341}" dt="2021-07-26T14:24:57.293" v="11183" actId="1076"/>
          <ac:spMkLst>
            <pc:docMk/>
            <pc:sldMk cId="2763959694" sldId="364"/>
            <ac:spMk id="6" creationId="{448324B3-7406-4BC0-935E-61591AD9D9B2}"/>
          </ac:spMkLst>
        </pc:spChg>
        <pc:spChg chg="del mod">
          <ac:chgData name="Maya Sterling" userId="a62f05b8-d3db-4e5c-ad01-9bf1a4aacc52" providerId="ADAL" clId="{EFF096CB-51D9-4421-AAB3-A0A310931341}" dt="2021-07-26T14:24:40.490" v="11170"/>
          <ac:spMkLst>
            <pc:docMk/>
            <pc:sldMk cId="2763959694" sldId="364"/>
            <ac:spMk id="7" creationId="{D80CA94F-E70B-431C-9550-3E2D77CA7154}"/>
          </ac:spMkLst>
        </pc:spChg>
        <pc:spChg chg="mod">
          <ac:chgData name="Maya Sterling" userId="a62f05b8-d3db-4e5c-ad01-9bf1a4aacc52" providerId="ADAL" clId="{EFF096CB-51D9-4421-AAB3-A0A310931341}" dt="2021-07-26T14:25:27.520" v="11189" actId="403"/>
          <ac:spMkLst>
            <pc:docMk/>
            <pc:sldMk cId="2763959694" sldId="364"/>
            <ac:spMk id="8" creationId="{72C5424E-1B3E-4147-8418-BB2832344F03}"/>
          </ac:spMkLst>
        </pc:spChg>
        <pc:spChg chg="mod">
          <ac:chgData name="Maya Sterling" userId="a62f05b8-d3db-4e5c-ad01-9bf1a4aacc52" providerId="ADAL" clId="{EFF096CB-51D9-4421-AAB3-A0A310931341}" dt="2021-07-26T14:26:49.497" v="11202" actId="1076"/>
          <ac:spMkLst>
            <pc:docMk/>
            <pc:sldMk cId="2763959694" sldId="364"/>
            <ac:spMk id="9" creationId="{C3EC803A-F4CD-4996-AD1F-883E7D873100}"/>
          </ac:spMkLst>
        </pc:spChg>
        <pc:spChg chg="mod">
          <ac:chgData name="Maya Sterling" userId="a62f05b8-d3db-4e5c-ad01-9bf1a4aacc52" providerId="ADAL" clId="{EFF096CB-51D9-4421-AAB3-A0A310931341}" dt="2021-07-28T14:32:15.271" v="15130" actId="20577"/>
          <ac:spMkLst>
            <pc:docMk/>
            <pc:sldMk cId="2763959694" sldId="364"/>
            <ac:spMk id="10" creationId="{620D8548-EE40-4370-A044-8F3CA935EB29}"/>
          </ac:spMkLst>
        </pc:spChg>
        <pc:spChg chg="mod">
          <ac:chgData name="Maya Sterling" userId="a62f05b8-d3db-4e5c-ad01-9bf1a4aacc52" providerId="ADAL" clId="{EFF096CB-51D9-4421-AAB3-A0A310931341}" dt="2021-07-26T14:25:46.597" v="11195" actId="1076"/>
          <ac:spMkLst>
            <pc:docMk/>
            <pc:sldMk cId="2763959694" sldId="364"/>
            <ac:spMk id="11" creationId="{DF6CF9C8-A2CA-47E9-88E4-C9718DFBA5ED}"/>
          </ac:spMkLst>
        </pc:spChg>
        <pc:spChg chg="mod">
          <ac:chgData name="Maya Sterling" userId="a62f05b8-d3db-4e5c-ad01-9bf1a4aacc52" providerId="ADAL" clId="{EFF096CB-51D9-4421-AAB3-A0A310931341}" dt="2021-07-26T14:25:52.490" v="11197" actId="1076"/>
          <ac:spMkLst>
            <pc:docMk/>
            <pc:sldMk cId="2763959694" sldId="364"/>
            <ac:spMk id="12" creationId="{052A3692-2139-42C8-A35E-C29C2D06ABE1}"/>
          </ac:spMkLst>
        </pc:spChg>
        <pc:spChg chg="del mod">
          <ac:chgData name="Maya Sterling" userId="a62f05b8-d3db-4e5c-ad01-9bf1a4aacc52" providerId="ADAL" clId="{EFF096CB-51D9-4421-AAB3-A0A310931341}" dt="2021-07-26T14:24:48.221" v="11182"/>
          <ac:spMkLst>
            <pc:docMk/>
            <pc:sldMk cId="2763959694" sldId="364"/>
            <ac:spMk id="13" creationId="{841CFF20-EDEA-4386-8CF0-45F3D37431AD}"/>
          </ac:spMkLst>
        </pc:spChg>
        <pc:spChg chg="del">
          <ac:chgData name="Maya Sterling" userId="a62f05b8-d3db-4e5c-ad01-9bf1a4aacc52" providerId="ADAL" clId="{EFF096CB-51D9-4421-AAB3-A0A310931341}" dt="2021-07-26T14:24:28.756" v="11158" actId="478"/>
          <ac:spMkLst>
            <pc:docMk/>
            <pc:sldMk cId="2763959694" sldId="364"/>
            <ac:spMk id="14" creationId="{29200ABC-7D73-4F9D-B386-7A24D8EFF8A1}"/>
          </ac:spMkLst>
        </pc:spChg>
        <pc:picChg chg="add mod">
          <ac:chgData name="Maya Sterling" userId="a62f05b8-d3db-4e5c-ad01-9bf1a4aacc52" providerId="ADAL" clId="{EFF096CB-51D9-4421-AAB3-A0A310931341}" dt="2021-07-26T14:25:39.775" v="11193" actId="1076"/>
          <ac:picMkLst>
            <pc:docMk/>
            <pc:sldMk cId="2763959694" sldId="364"/>
            <ac:picMk id="15" creationId="{699AAD7A-49C0-4B12-B550-422631144F74}"/>
          </ac:picMkLst>
        </pc:picChg>
        <pc:picChg chg="add mod">
          <ac:chgData name="Maya Sterling" userId="a62f05b8-d3db-4e5c-ad01-9bf1a4aacc52" providerId="ADAL" clId="{EFF096CB-51D9-4421-AAB3-A0A310931341}" dt="2021-07-26T14:25:37.829" v="11192" actId="1076"/>
          <ac:picMkLst>
            <pc:docMk/>
            <pc:sldMk cId="2763959694" sldId="364"/>
            <ac:picMk id="16" creationId="{9524020F-D85C-435A-A410-2DCDCEBB2DB3}"/>
          </ac:picMkLst>
        </pc:picChg>
        <pc:picChg chg="add mod">
          <ac:chgData name="Maya Sterling" userId="a62f05b8-d3db-4e5c-ad01-9bf1a4aacc52" providerId="ADAL" clId="{EFF096CB-51D9-4421-AAB3-A0A310931341}" dt="2021-07-26T14:25:15.413" v="11186" actId="1076"/>
          <ac:picMkLst>
            <pc:docMk/>
            <pc:sldMk cId="2763959694" sldId="364"/>
            <ac:picMk id="17" creationId="{48CD2178-0B02-445C-AA02-3B15CB503AB3}"/>
          </ac:picMkLst>
        </pc:picChg>
      </pc:sldChg>
      <pc:sldChg chg="modSp mod modNotesTx">
        <pc:chgData name="Maya Sterling" userId="a62f05b8-d3db-4e5c-ad01-9bf1a4aacc52" providerId="ADAL" clId="{EFF096CB-51D9-4421-AAB3-A0A310931341}" dt="2021-08-09T14:45:11.929" v="18394" actId="20577"/>
        <pc:sldMkLst>
          <pc:docMk/>
          <pc:sldMk cId="1045363876" sldId="365"/>
        </pc:sldMkLst>
        <pc:graphicFrameChg chg="modGraphic">
          <ac:chgData name="Maya Sterling" userId="a62f05b8-d3db-4e5c-ad01-9bf1a4aacc52" providerId="ADAL" clId="{EFF096CB-51D9-4421-AAB3-A0A310931341}" dt="2021-07-28T12:44:07.267" v="14412" actId="20577"/>
          <ac:graphicFrameMkLst>
            <pc:docMk/>
            <pc:sldMk cId="1045363876" sldId="365"/>
            <ac:graphicFrameMk id="4" creationId="{1F6AA1F5-928F-42EE-8A5B-29099B0144C1}"/>
          </ac:graphicFrameMkLst>
        </pc:graphicFrameChg>
        <pc:graphicFrameChg chg="mod">
          <ac:chgData name="Maya Sterling" userId="a62f05b8-d3db-4e5c-ad01-9bf1a4aacc52" providerId="ADAL" clId="{EFF096CB-51D9-4421-AAB3-A0A310931341}" dt="2021-07-26T14:27:22.712" v="11213" actId="14100"/>
          <ac:graphicFrameMkLst>
            <pc:docMk/>
            <pc:sldMk cId="1045363876" sldId="365"/>
            <ac:graphicFrameMk id="7" creationId="{F4591D78-9EE7-4DB1-9FFA-D855A2382B28}"/>
          </ac:graphicFrameMkLst>
        </pc:graphicFrameChg>
      </pc:sldChg>
      <pc:sldChg chg="addSp delSp modSp mod">
        <pc:chgData name="Maya Sterling" userId="a62f05b8-d3db-4e5c-ad01-9bf1a4aacc52" providerId="ADAL" clId="{EFF096CB-51D9-4421-AAB3-A0A310931341}" dt="2021-07-28T13:20:40.124" v="14629" actId="20577"/>
        <pc:sldMkLst>
          <pc:docMk/>
          <pc:sldMk cId="3840592494" sldId="366"/>
        </pc:sldMkLst>
        <pc:spChg chg="mod">
          <ac:chgData name="Maya Sterling" userId="a62f05b8-d3db-4e5c-ad01-9bf1a4aacc52" providerId="ADAL" clId="{EFF096CB-51D9-4421-AAB3-A0A310931341}" dt="2021-07-26T14:33:47.057" v="11230" actId="20577"/>
          <ac:spMkLst>
            <pc:docMk/>
            <pc:sldMk cId="3840592494" sldId="366"/>
            <ac:spMk id="3" creationId="{05F983AD-BC08-4860-AE59-8F03C1A55A8B}"/>
          </ac:spMkLst>
        </pc:spChg>
        <pc:spChg chg="del">
          <ac:chgData name="Maya Sterling" userId="a62f05b8-d3db-4e5c-ad01-9bf1a4aacc52" providerId="ADAL" clId="{EFF096CB-51D9-4421-AAB3-A0A310931341}" dt="2021-07-26T20:36:38.426" v="12553" actId="478"/>
          <ac:spMkLst>
            <pc:docMk/>
            <pc:sldMk cId="3840592494" sldId="366"/>
            <ac:spMk id="10" creationId="{87E65D9D-D1DE-4691-9ACA-B80EDDC46257}"/>
          </ac:spMkLst>
        </pc:spChg>
        <pc:graphicFrameChg chg="add del modGraphic">
          <ac:chgData name="Maya Sterling" userId="a62f05b8-d3db-4e5c-ad01-9bf1a4aacc52" providerId="ADAL" clId="{EFF096CB-51D9-4421-AAB3-A0A310931341}" dt="2021-07-28T13:20:40.124" v="14629" actId="20577"/>
          <ac:graphicFrameMkLst>
            <pc:docMk/>
            <pc:sldMk cId="3840592494" sldId="366"/>
            <ac:graphicFrameMk id="17" creationId="{62589F2D-512A-4F95-B51D-C32D69E15141}"/>
          </ac:graphicFrameMkLst>
        </pc:graphicFrameChg>
      </pc:sldChg>
      <pc:sldChg chg="addSp delSp modSp mod delCm modCm modNotesTx">
        <pc:chgData name="Maya Sterling" userId="a62f05b8-d3db-4e5c-ad01-9bf1a4aacc52" providerId="ADAL" clId="{EFF096CB-51D9-4421-AAB3-A0A310931341}" dt="2021-08-19T18:29:35.101" v="19687" actId="20577"/>
        <pc:sldMkLst>
          <pc:docMk/>
          <pc:sldMk cId="462623052" sldId="367"/>
        </pc:sldMkLst>
        <pc:spChg chg="mod">
          <ac:chgData name="Maya Sterling" userId="a62f05b8-d3db-4e5c-ad01-9bf1a4aacc52" providerId="ADAL" clId="{EFF096CB-51D9-4421-AAB3-A0A310931341}" dt="2021-07-26T19:52:40.779" v="12534" actId="12788"/>
          <ac:spMkLst>
            <pc:docMk/>
            <pc:sldMk cId="462623052" sldId="367"/>
            <ac:spMk id="3" creationId="{05F983AD-BC08-4860-AE59-8F03C1A55A8B}"/>
          </ac:spMkLst>
        </pc:spChg>
        <pc:spChg chg="mod">
          <ac:chgData name="Maya Sterling" userId="a62f05b8-d3db-4e5c-ad01-9bf1a4aacc52" providerId="ADAL" clId="{EFF096CB-51D9-4421-AAB3-A0A310931341}" dt="2021-08-19T18:26:29.235" v="19551" actId="20577"/>
          <ac:spMkLst>
            <pc:docMk/>
            <pc:sldMk cId="462623052" sldId="367"/>
            <ac:spMk id="8" creationId="{1F00936B-65FB-4F8D-8323-B8835449B1BE}"/>
          </ac:spMkLst>
        </pc:spChg>
        <pc:spChg chg="mod">
          <ac:chgData name="Maya Sterling" userId="a62f05b8-d3db-4e5c-ad01-9bf1a4aacc52" providerId="ADAL" clId="{EFF096CB-51D9-4421-AAB3-A0A310931341}" dt="2021-07-26T19:50:45.670" v="12490" actId="1076"/>
          <ac:spMkLst>
            <pc:docMk/>
            <pc:sldMk cId="462623052" sldId="367"/>
            <ac:spMk id="11" creationId="{E1E9C1C1-A90E-4586-AD62-4257410C76FD}"/>
          </ac:spMkLst>
        </pc:spChg>
        <pc:spChg chg="add mod">
          <ac:chgData name="Maya Sterling" userId="a62f05b8-d3db-4e5c-ad01-9bf1a4aacc52" providerId="ADAL" clId="{EFF096CB-51D9-4421-AAB3-A0A310931341}" dt="2021-08-09T17:28:04.853" v="19199" actId="20577"/>
          <ac:spMkLst>
            <pc:docMk/>
            <pc:sldMk cId="462623052" sldId="367"/>
            <ac:spMk id="12" creationId="{E22C70E9-0D04-404B-B102-6E37A7C7E323}"/>
          </ac:spMkLst>
        </pc:spChg>
        <pc:spChg chg="del">
          <ac:chgData name="Maya Sterling" userId="a62f05b8-d3db-4e5c-ad01-9bf1a4aacc52" providerId="ADAL" clId="{EFF096CB-51D9-4421-AAB3-A0A310931341}" dt="2021-07-26T17:10:56.636" v="11797" actId="478"/>
          <ac:spMkLst>
            <pc:docMk/>
            <pc:sldMk cId="462623052" sldId="367"/>
            <ac:spMk id="14" creationId="{3DC45A13-7721-4756-9E66-434721AB1948}"/>
          </ac:spMkLst>
        </pc:spChg>
        <pc:spChg chg="mod">
          <ac:chgData name="Maya Sterling" userId="a62f05b8-d3db-4e5c-ad01-9bf1a4aacc52" providerId="ADAL" clId="{EFF096CB-51D9-4421-AAB3-A0A310931341}" dt="2021-08-09T17:27:40.014" v="19168" actId="20577"/>
          <ac:spMkLst>
            <pc:docMk/>
            <pc:sldMk cId="462623052" sldId="367"/>
            <ac:spMk id="15" creationId="{A48AE578-4BA5-4875-A5E0-98D3D61D7E6E}"/>
          </ac:spMkLst>
        </pc:spChg>
        <pc:spChg chg="add mod">
          <ac:chgData name="Maya Sterling" userId="a62f05b8-d3db-4e5c-ad01-9bf1a4aacc52" providerId="ADAL" clId="{EFF096CB-51D9-4421-AAB3-A0A310931341}" dt="2021-08-19T18:29:35.101" v="19687" actId="20577"/>
          <ac:spMkLst>
            <pc:docMk/>
            <pc:sldMk cId="462623052" sldId="367"/>
            <ac:spMk id="16" creationId="{907F51F4-9629-4A8B-BB21-B44D69598173}"/>
          </ac:spMkLst>
        </pc:spChg>
        <pc:picChg chg="add mod">
          <ac:chgData name="Maya Sterling" userId="a62f05b8-d3db-4e5c-ad01-9bf1a4aacc52" providerId="ADAL" clId="{EFF096CB-51D9-4421-AAB3-A0A310931341}" dt="2021-07-26T19:51:10.428" v="12496" actId="1076"/>
          <ac:picMkLst>
            <pc:docMk/>
            <pc:sldMk cId="462623052" sldId="367"/>
            <ac:picMk id="5" creationId="{D0D956AB-A4F7-4997-AC4E-96CBDC4D1EF2}"/>
          </ac:picMkLst>
        </pc:picChg>
        <pc:picChg chg="add mod">
          <ac:chgData name="Maya Sterling" userId="a62f05b8-d3db-4e5c-ad01-9bf1a4aacc52" providerId="ADAL" clId="{EFF096CB-51D9-4421-AAB3-A0A310931341}" dt="2021-07-26T19:52:04.863" v="12531" actId="1076"/>
          <ac:picMkLst>
            <pc:docMk/>
            <pc:sldMk cId="462623052" sldId="367"/>
            <ac:picMk id="7" creationId="{E276AAAA-B1E9-4523-A096-6A014D428BF2}"/>
          </ac:picMkLst>
        </pc:picChg>
        <pc:picChg chg="mod">
          <ac:chgData name="Maya Sterling" userId="a62f05b8-d3db-4e5c-ad01-9bf1a4aacc52" providerId="ADAL" clId="{EFF096CB-51D9-4421-AAB3-A0A310931341}" dt="2021-08-19T18:26:33.620" v="19552" actId="1076"/>
          <ac:picMkLst>
            <pc:docMk/>
            <pc:sldMk cId="462623052" sldId="367"/>
            <ac:picMk id="10" creationId="{8F5CA7FA-2AB6-4B5D-A761-9F296708BFD0}"/>
          </ac:picMkLst>
        </pc:picChg>
        <pc:picChg chg="mod">
          <ac:chgData name="Maya Sterling" userId="a62f05b8-d3db-4e5c-ad01-9bf1a4aacc52" providerId="ADAL" clId="{EFF096CB-51D9-4421-AAB3-A0A310931341}" dt="2021-08-19T18:26:43.333" v="19553" actId="1076"/>
          <ac:picMkLst>
            <pc:docMk/>
            <pc:sldMk cId="462623052" sldId="367"/>
            <ac:picMk id="13" creationId="{87401DEB-9435-4944-A79C-0D2940F78656}"/>
          </ac:picMkLst>
        </pc:picChg>
        <pc:picChg chg="add mod">
          <ac:chgData name="Maya Sterling" userId="a62f05b8-d3db-4e5c-ad01-9bf1a4aacc52" providerId="ADAL" clId="{EFF096CB-51D9-4421-AAB3-A0A310931341}" dt="2021-07-28T15:30:33.060" v="16238" actId="207"/>
          <ac:picMkLst>
            <pc:docMk/>
            <pc:sldMk cId="462623052" sldId="367"/>
            <ac:picMk id="14" creationId="{FA536934-E59D-4BAF-8DD5-C045488128D6}"/>
          </ac:picMkLst>
        </pc:picChg>
        <pc:picChg chg="del mod">
          <ac:chgData name="Maya Sterling" userId="a62f05b8-d3db-4e5c-ad01-9bf1a4aacc52" providerId="ADAL" clId="{EFF096CB-51D9-4421-AAB3-A0A310931341}" dt="2021-07-28T15:30:26.973" v="16236" actId="478"/>
          <ac:picMkLst>
            <pc:docMk/>
            <pc:sldMk cId="462623052" sldId="367"/>
            <ac:picMk id="17" creationId="{133BFDB8-9DDF-453C-9BE2-49553B8A12B7}"/>
          </ac:picMkLst>
        </pc:picChg>
      </pc:sldChg>
      <pc:sldChg chg="addSp delSp modSp mod ord addCm delCm modCm">
        <pc:chgData name="Maya Sterling" userId="a62f05b8-d3db-4e5c-ad01-9bf1a4aacc52" providerId="ADAL" clId="{EFF096CB-51D9-4421-AAB3-A0A310931341}" dt="2021-08-05T18:34:34.988" v="18251"/>
        <pc:sldMkLst>
          <pc:docMk/>
          <pc:sldMk cId="3482016956" sldId="368"/>
        </pc:sldMkLst>
        <pc:spChg chg="mod">
          <ac:chgData name="Maya Sterling" userId="a62f05b8-d3db-4e5c-ad01-9bf1a4aacc52" providerId="ADAL" clId="{EFF096CB-51D9-4421-AAB3-A0A310931341}" dt="2021-07-28T16:11:03.044" v="16401" actId="20577"/>
          <ac:spMkLst>
            <pc:docMk/>
            <pc:sldMk cId="3482016956" sldId="368"/>
            <ac:spMk id="3" creationId="{05F983AD-BC08-4860-AE59-8F03C1A55A8B}"/>
          </ac:spMkLst>
        </pc:spChg>
        <pc:spChg chg="del mod">
          <ac:chgData name="Maya Sterling" userId="a62f05b8-d3db-4e5c-ad01-9bf1a4aacc52" providerId="ADAL" clId="{EFF096CB-51D9-4421-AAB3-A0A310931341}" dt="2021-07-23T18:02:08.033" v="8568"/>
          <ac:spMkLst>
            <pc:docMk/>
            <pc:sldMk cId="3482016956" sldId="368"/>
            <ac:spMk id="4" creationId="{3D7A5BB0-F938-433B-BABD-E47F452E4A2D}"/>
          </ac:spMkLst>
        </pc:spChg>
        <pc:spChg chg="del">
          <ac:chgData name="Maya Sterling" userId="a62f05b8-d3db-4e5c-ad01-9bf1a4aacc52" providerId="ADAL" clId="{EFF096CB-51D9-4421-AAB3-A0A310931341}" dt="2021-07-21T20:54:39.617" v="4062" actId="478"/>
          <ac:spMkLst>
            <pc:docMk/>
            <pc:sldMk cId="3482016956" sldId="368"/>
            <ac:spMk id="5" creationId="{DD0CA594-2373-4D7A-9C20-0FE975724DF4}"/>
          </ac:spMkLst>
        </pc:spChg>
        <pc:graphicFrameChg chg="add mod modGraphic">
          <ac:chgData name="Maya Sterling" userId="a62f05b8-d3db-4e5c-ad01-9bf1a4aacc52" providerId="ADAL" clId="{EFF096CB-51D9-4421-AAB3-A0A310931341}" dt="2021-08-05T18:34:30.068" v="18249" actId="20577"/>
          <ac:graphicFrameMkLst>
            <pc:docMk/>
            <pc:sldMk cId="3482016956" sldId="368"/>
            <ac:graphicFrameMk id="6" creationId="{72E76315-A2F0-4106-ACF7-16DBC2C47515}"/>
          </ac:graphicFrameMkLst>
        </pc:graphicFrameChg>
      </pc:sldChg>
      <pc:sldChg chg="del addCm delCm modCm">
        <pc:chgData name="Maya Sterling" userId="a62f05b8-d3db-4e5c-ad01-9bf1a4aacc52" providerId="ADAL" clId="{EFF096CB-51D9-4421-AAB3-A0A310931341}" dt="2021-07-27T14:13:34.228" v="12825" actId="2696"/>
        <pc:sldMkLst>
          <pc:docMk/>
          <pc:sldMk cId="2902563984" sldId="369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275424796" sldId="370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902059176" sldId="371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240286915" sldId="372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040773739" sldId="373"/>
        </pc:sldMkLst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1577129775" sldId="376"/>
        </pc:sldMkLst>
      </pc:sldChg>
      <pc:sldChg chg="addSp delSp modSp mod delCm modNotesTx">
        <pc:chgData name="Maya Sterling" userId="a62f05b8-d3db-4e5c-ad01-9bf1a4aacc52" providerId="ADAL" clId="{EFF096CB-51D9-4421-AAB3-A0A310931341}" dt="2021-08-19T18:09:13.882" v="19264" actId="20577"/>
        <pc:sldMkLst>
          <pc:docMk/>
          <pc:sldMk cId="2623185089" sldId="377"/>
        </pc:sldMkLst>
        <pc:spChg chg="mod">
          <ac:chgData name="Maya Sterling" userId="a62f05b8-d3db-4e5c-ad01-9bf1a4aacc52" providerId="ADAL" clId="{EFF096CB-51D9-4421-AAB3-A0A310931341}" dt="2021-08-09T17:28:26.981" v="19215" actId="20577"/>
          <ac:spMkLst>
            <pc:docMk/>
            <pc:sldMk cId="2623185089" sldId="377"/>
            <ac:spMk id="12" creationId="{5D9E3BC3-8BA6-4F57-9091-3CBFFD6C0873}"/>
          </ac:spMkLst>
        </pc:spChg>
        <pc:spChg chg="mod">
          <ac:chgData name="Maya Sterling" userId="a62f05b8-d3db-4e5c-ad01-9bf1a4aacc52" providerId="ADAL" clId="{EFF096CB-51D9-4421-AAB3-A0A310931341}" dt="2021-08-09T17:28:35.018" v="19230" actId="20577"/>
          <ac:spMkLst>
            <pc:docMk/>
            <pc:sldMk cId="2623185089" sldId="377"/>
            <ac:spMk id="14" creationId="{3DC45A13-7721-4756-9E66-434721AB1948}"/>
          </ac:spMkLst>
        </pc:spChg>
        <pc:spChg chg="add del mod">
          <ac:chgData name="Maya Sterling" userId="a62f05b8-d3db-4e5c-ad01-9bf1a4aacc52" providerId="ADAL" clId="{EFF096CB-51D9-4421-AAB3-A0A310931341}" dt="2021-07-28T15:31:12.912" v="16244" actId="478"/>
          <ac:spMkLst>
            <pc:docMk/>
            <pc:sldMk cId="2623185089" sldId="377"/>
            <ac:spMk id="15" creationId="{54A04A23-7200-4D3F-8786-60DF0A58F1E7}"/>
          </ac:spMkLst>
        </pc:spChg>
        <pc:spChg chg="mod">
          <ac:chgData name="Maya Sterling" userId="a62f05b8-d3db-4e5c-ad01-9bf1a4aacc52" providerId="ADAL" clId="{EFF096CB-51D9-4421-AAB3-A0A310931341}" dt="2021-08-09T17:28:41.545" v="19249" actId="20577"/>
          <ac:spMkLst>
            <pc:docMk/>
            <pc:sldMk cId="2623185089" sldId="377"/>
            <ac:spMk id="16" creationId="{AC4616E1-F802-4E7A-AFFA-A6E6C9B0E438}"/>
          </ac:spMkLst>
        </pc:spChg>
        <pc:spChg chg="add del mod">
          <ac:chgData name="Maya Sterling" userId="a62f05b8-d3db-4e5c-ad01-9bf1a4aacc52" providerId="ADAL" clId="{EFF096CB-51D9-4421-AAB3-A0A310931341}" dt="2021-07-23T18:06:30.137" v="8794" actId="478"/>
          <ac:spMkLst>
            <pc:docMk/>
            <pc:sldMk cId="2623185089" sldId="377"/>
            <ac:spMk id="17" creationId="{DA05DB40-F07E-497C-B895-39BB55A8D060}"/>
          </ac:spMkLst>
        </pc:spChg>
        <pc:spChg chg="del mod">
          <ac:chgData name="Maya Sterling" userId="a62f05b8-d3db-4e5c-ad01-9bf1a4aacc52" providerId="ADAL" clId="{EFF096CB-51D9-4421-AAB3-A0A310931341}" dt="2021-07-26T17:13:01.890" v="11842" actId="478"/>
          <ac:spMkLst>
            <pc:docMk/>
            <pc:sldMk cId="2623185089" sldId="377"/>
            <ac:spMk id="18" creationId="{8C383583-990B-4118-B7A5-9D910DF6583E}"/>
          </ac:spMkLst>
        </pc:spChg>
        <pc:picChg chg="mod">
          <ac:chgData name="Maya Sterling" userId="a62f05b8-d3db-4e5c-ad01-9bf1a4aacc52" providerId="ADAL" clId="{EFF096CB-51D9-4421-AAB3-A0A310931341}" dt="2021-07-28T15:36:10.240" v="16308" actId="1076"/>
          <ac:picMkLst>
            <pc:docMk/>
            <pc:sldMk cId="2623185089" sldId="377"/>
            <ac:picMk id="5" creationId="{68C5442B-5F1C-4D3B-8E3E-4B7974571D91}"/>
          </ac:picMkLst>
        </pc:picChg>
        <pc:picChg chg="mod">
          <ac:chgData name="Maya Sterling" userId="a62f05b8-d3db-4e5c-ad01-9bf1a4aacc52" providerId="ADAL" clId="{EFF096CB-51D9-4421-AAB3-A0A310931341}" dt="2021-07-28T15:36:14.955" v="16310" actId="1076"/>
          <ac:picMkLst>
            <pc:docMk/>
            <pc:sldMk cId="2623185089" sldId="377"/>
            <ac:picMk id="7" creationId="{AC52EEB5-76E9-463B-AC6C-E499C336E061}"/>
          </ac:picMkLst>
        </pc:picChg>
        <pc:picChg chg="add del mod">
          <ac:chgData name="Maya Sterling" userId="a62f05b8-d3db-4e5c-ad01-9bf1a4aacc52" providerId="ADAL" clId="{EFF096CB-51D9-4421-AAB3-A0A310931341}" dt="2021-07-28T15:31:12.912" v="16244" actId="478"/>
          <ac:picMkLst>
            <pc:docMk/>
            <pc:sldMk cId="2623185089" sldId="377"/>
            <ac:picMk id="11" creationId="{06C8364E-0326-468D-BCF4-067906D91077}"/>
          </ac:picMkLst>
        </pc:picChg>
        <pc:picChg chg="mod">
          <ac:chgData name="Maya Sterling" userId="a62f05b8-d3db-4e5c-ad01-9bf1a4aacc52" providerId="ADAL" clId="{EFF096CB-51D9-4421-AAB3-A0A310931341}" dt="2021-07-28T16:09:35.587" v="16381" actId="1076"/>
          <ac:picMkLst>
            <pc:docMk/>
            <pc:sldMk cId="2623185089" sldId="377"/>
            <ac:picMk id="13" creationId="{87401DEB-9435-4944-A79C-0D2940F78656}"/>
          </ac:picMkLst>
        </pc:picChg>
      </pc:sldChg>
      <pc:sldChg chg="addSp delSp modSp add mod ord addCm delCm modCm modNotesTx">
        <pc:chgData name="Maya Sterling" userId="a62f05b8-d3db-4e5c-ad01-9bf1a4aacc52" providerId="ADAL" clId="{EFF096CB-51D9-4421-AAB3-A0A310931341}" dt="2021-08-09T17:29:01.260" v="19251" actId="1592"/>
        <pc:sldMkLst>
          <pc:docMk/>
          <pc:sldMk cId="359491906" sldId="378"/>
        </pc:sldMkLst>
        <pc:spChg chg="mod">
          <ac:chgData name="Maya Sterling" userId="a62f05b8-d3db-4e5c-ad01-9bf1a4aacc52" providerId="ADAL" clId="{EFF096CB-51D9-4421-AAB3-A0A310931341}" dt="2021-07-23T20:44:12.341" v="9982" actId="20577"/>
          <ac:spMkLst>
            <pc:docMk/>
            <pc:sldMk cId="359491906" sldId="378"/>
            <ac:spMk id="3" creationId="{05F983AD-BC08-4860-AE59-8F03C1A55A8B}"/>
          </ac:spMkLst>
        </pc:spChg>
        <pc:spChg chg="add">
          <ac:chgData name="Maya Sterling" userId="a62f05b8-d3db-4e5c-ad01-9bf1a4aacc52" providerId="ADAL" clId="{EFF096CB-51D9-4421-AAB3-A0A310931341}" dt="2021-07-21T18:26:41.704" v="3288"/>
          <ac:spMkLst>
            <pc:docMk/>
            <pc:sldMk cId="359491906" sldId="378"/>
            <ac:spMk id="4" creationId="{B25283C7-C5DD-45FE-A298-D612DDFC3F0B}"/>
          </ac:spMkLst>
        </pc:spChg>
        <pc:spChg chg="add mod">
          <ac:chgData name="Maya Sterling" userId="a62f05b8-d3db-4e5c-ad01-9bf1a4aacc52" providerId="ADAL" clId="{EFF096CB-51D9-4421-AAB3-A0A310931341}" dt="2021-07-21T18:26:48.531" v="3289"/>
          <ac:spMkLst>
            <pc:docMk/>
            <pc:sldMk cId="359491906" sldId="378"/>
            <ac:spMk id="5" creationId="{15C17518-DC5E-4AEF-8A7A-2D082EFF6A03}"/>
          </ac:spMkLst>
        </pc:spChg>
        <pc:spChg chg="del mod">
          <ac:chgData name="Maya Sterling" userId="a62f05b8-d3db-4e5c-ad01-9bf1a4aacc52" providerId="ADAL" clId="{EFF096CB-51D9-4421-AAB3-A0A310931341}" dt="2021-07-16T19:29:19.192" v="514" actId="478"/>
          <ac:spMkLst>
            <pc:docMk/>
            <pc:sldMk cId="359491906" sldId="378"/>
            <ac:spMk id="5" creationId="{DB04CAA0-43E5-496A-80F6-8AED625F0B57}"/>
          </ac:spMkLst>
        </pc:spChg>
        <pc:spChg chg="del mod">
          <ac:chgData name="Maya Sterling" userId="a62f05b8-d3db-4e5c-ad01-9bf1a4aacc52" providerId="ADAL" clId="{EFF096CB-51D9-4421-AAB3-A0A310931341}" dt="2021-07-19T13:42:40.492" v="1178" actId="478"/>
          <ac:spMkLst>
            <pc:docMk/>
            <pc:sldMk cId="359491906" sldId="378"/>
            <ac:spMk id="6" creationId="{448324B3-7406-4BC0-935E-61591AD9D9B2}"/>
          </ac:spMkLst>
        </pc:spChg>
        <pc:spChg chg="del mod">
          <ac:chgData name="Maya Sterling" userId="a62f05b8-d3db-4e5c-ad01-9bf1a4aacc52" providerId="ADAL" clId="{EFF096CB-51D9-4421-AAB3-A0A310931341}" dt="2021-07-21T13:46:45.443" v="2431" actId="478"/>
          <ac:spMkLst>
            <pc:docMk/>
            <pc:sldMk cId="359491906" sldId="378"/>
            <ac:spMk id="7" creationId="{D80CA94F-E70B-431C-9550-3E2D77CA7154}"/>
          </ac:spMkLst>
        </pc:spChg>
        <pc:spChg chg="del mod">
          <ac:chgData name="Maya Sterling" userId="a62f05b8-d3db-4e5c-ad01-9bf1a4aacc52" providerId="ADAL" clId="{EFF096CB-51D9-4421-AAB3-A0A310931341}" dt="2021-07-16T19:29:21.144" v="515" actId="478"/>
          <ac:spMkLst>
            <pc:docMk/>
            <pc:sldMk cId="359491906" sldId="378"/>
            <ac:spMk id="8" creationId="{72C5424E-1B3E-4147-8418-BB2832344F03}"/>
          </ac:spMkLst>
        </pc:spChg>
        <pc:spChg chg="del mod">
          <ac:chgData name="Maya Sterling" userId="a62f05b8-d3db-4e5c-ad01-9bf1a4aacc52" providerId="ADAL" clId="{EFF096CB-51D9-4421-AAB3-A0A310931341}" dt="2021-07-19T13:42:44.447" v="1180" actId="478"/>
          <ac:spMkLst>
            <pc:docMk/>
            <pc:sldMk cId="359491906" sldId="378"/>
            <ac:spMk id="9" creationId="{C3EC803A-F4CD-4996-AD1F-883E7D873100}"/>
          </ac:spMkLst>
        </pc:spChg>
        <pc:spChg chg="del mod">
          <ac:chgData name="Maya Sterling" userId="a62f05b8-d3db-4e5c-ad01-9bf1a4aacc52" providerId="ADAL" clId="{EFF096CB-51D9-4421-AAB3-A0A310931341}" dt="2021-07-23T21:31:35.460" v="10271" actId="21"/>
          <ac:spMkLst>
            <pc:docMk/>
            <pc:sldMk cId="359491906" sldId="378"/>
            <ac:spMk id="10" creationId="{620D8548-EE40-4370-A044-8F3CA935EB29}"/>
          </ac:spMkLst>
        </pc:spChg>
        <pc:spChg chg="del mod">
          <ac:chgData name="Maya Sterling" userId="a62f05b8-d3db-4e5c-ad01-9bf1a4aacc52" providerId="ADAL" clId="{EFF096CB-51D9-4421-AAB3-A0A310931341}" dt="2021-07-19T13:42:42.717" v="1179" actId="478"/>
          <ac:spMkLst>
            <pc:docMk/>
            <pc:sldMk cId="359491906" sldId="378"/>
            <ac:spMk id="11" creationId="{DF6CF9C8-A2CA-47E9-88E4-C9718DFBA5ED}"/>
          </ac:spMkLst>
        </pc:spChg>
        <pc:spChg chg="del">
          <ac:chgData name="Maya Sterling" userId="a62f05b8-d3db-4e5c-ad01-9bf1a4aacc52" providerId="ADAL" clId="{EFF096CB-51D9-4421-AAB3-A0A310931341}" dt="2021-07-16T19:23:19.958" v="451" actId="478"/>
          <ac:spMkLst>
            <pc:docMk/>
            <pc:sldMk cId="359491906" sldId="378"/>
            <ac:spMk id="12" creationId="{052A3692-2139-42C8-A35E-C29C2D06ABE1}"/>
          </ac:spMkLst>
        </pc:spChg>
        <pc:spChg chg="add del mod">
          <ac:chgData name="Maya Sterling" userId="a62f05b8-d3db-4e5c-ad01-9bf1a4aacc52" providerId="ADAL" clId="{EFF096CB-51D9-4421-AAB3-A0A310931341}" dt="2021-08-09T17:28:58.571" v="19250" actId="20577"/>
          <ac:spMkLst>
            <pc:docMk/>
            <pc:sldMk cId="359491906" sldId="378"/>
            <ac:spMk id="12" creationId="{A6B4232A-47CC-4355-879B-A1B2B74BFE15}"/>
          </ac:spMkLst>
        </pc:spChg>
        <pc:spChg chg="del mod">
          <ac:chgData name="Maya Sterling" userId="a62f05b8-d3db-4e5c-ad01-9bf1a4aacc52" providerId="ADAL" clId="{EFF096CB-51D9-4421-AAB3-A0A310931341}" dt="2021-07-19T13:42:38.872" v="1177" actId="478"/>
          <ac:spMkLst>
            <pc:docMk/>
            <pc:sldMk cId="359491906" sldId="378"/>
            <ac:spMk id="13" creationId="{841CFF20-EDEA-4386-8CF0-45F3D37431AD}"/>
          </ac:spMkLst>
        </pc:spChg>
        <pc:spChg chg="del mod">
          <ac:chgData name="Maya Sterling" userId="a62f05b8-d3db-4e5c-ad01-9bf1a4aacc52" providerId="ADAL" clId="{EFF096CB-51D9-4421-AAB3-A0A310931341}" dt="2021-07-19T13:42:47.152" v="1181" actId="478"/>
          <ac:spMkLst>
            <pc:docMk/>
            <pc:sldMk cId="359491906" sldId="378"/>
            <ac:spMk id="14" creationId="{29200ABC-7D73-4F9D-B386-7A24D8EFF8A1}"/>
          </ac:spMkLst>
        </pc:spChg>
        <pc:spChg chg="add del mod">
          <ac:chgData name="Maya Sterling" userId="a62f05b8-d3db-4e5c-ad01-9bf1a4aacc52" providerId="ADAL" clId="{EFF096CB-51D9-4421-AAB3-A0A310931341}" dt="2021-07-23T20:44:15.976" v="9984" actId="478"/>
          <ac:spMkLst>
            <pc:docMk/>
            <pc:sldMk cId="359491906" sldId="378"/>
            <ac:spMk id="15" creationId="{89B9B535-051E-4ABE-AC2E-8E570A7660CD}"/>
          </ac:spMkLst>
        </pc:spChg>
        <pc:spChg chg="add del mod">
          <ac:chgData name="Maya Sterling" userId="a62f05b8-d3db-4e5c-ad01-9bf1a4aacc52" providerId="ADAL" clId="{EFF096CB-51D9-4421-AAB3-A0A310931341}" dt="2021-07-21T18:27:47.937" v="3296" actId="478"/>
          <ac:spMkLst>
            <pc:docMk/>
            <pc:sldMk cId="359491906" sldId="378"/>
            <ac:spMk id="17" creationId="{09EC73DD-1CA5-427C-ACDA-AD28F4495985}"/>
          </ac:spMkLst>
        </pc:spChg>
        <pc:spChg chg="add del mod">
          <ac:chgData name="Maya Sterling" userId="a62f05b8-d3db-4e5c-ad01-9bf1a4aacc52" providerId="ADAL" clId="{EFF096CB-51D9-4421-AAB3-A0A310931341}" dt="2021-07-21T18:27:53.701" v="3298" actId="478"/>
          <ac:spMkLst>
            <pc:docMk/>
            <pc:sldMk cId="359491906" sldId="378"/>
            <ac:spMk id="18" creationId="{A79B832D-D0E8-43B1-94C9-FFFFB7989A77}"/>
          </ac:spMkLst>
        </pc:spChg>
        <pc:spChg chg="add del mod">
          <ac:chgData name="Maya Sterling" userId="a62f05b8-d3db-4e5c-ad01-9bf1a4aacc52" providerId="ADAL" clId="{EFF096CB-51D9-4421-AAB3-A0A310931341}" dt="2021-07-21T13:46:54.158" v="2433" actId="478"/>
          <ac:spMkLst>
            <pc:docMk/>
            <pc:sldMk cId="359491906" sldId="378"/>
            <ac:spMk id="20" creationId="{13270471-92B5-424D-AAB4-7F199F1972CA}"/>
          </ac:spMkLst>
        </pc:spChg>
        <pc:spChg chg="add del mod">
          <ac:chgData name="Maya Sterling" userId="a62f05b8-d3db-4e5c-ad01-9bf1a4aacc52" providerId="ADAL" clId="{EFF096CB-51D9-4421-AAB3-A0A310931341}" dt="2021-07-23T21:54:34.812" v="10417" actId="478"/>
          <ac:spMkLst>
            <pc:docMk/>
            <pc:sldMk cId="359491906" sldId="378"/>
            <ac:spMk id="22" creationId="{D324CF24-BB87-45AA-A031-7534289F155F}"/>
          </ac:spMkLst>
        </pc:spChg>
        <pc:spChg chg="add mod">
          <ac:chgData name="Maya Sterling" userId="a62f05b8-d3db-4e5c-ad01-9bf1a4aacc52" providerId="ADAL" clId="{EFF096CB-51D9-4421-AAB3-A0A310931341}" dt="2021-08-05T18:34:55.398" v="18252" actId="207"/>
          <ac:spMkLst>
            <pc:docMk/>
            <pc:sldMk cId="359491906" sldId="378"/>
            <ac:spMk id="23" creationId="{DD0673F1-3CF0-4444-8E9E-215798F814BB}"/>
          </ac:spMkLst>
        </pc:spChg>
        <pc:spChg chg="add del mod">
          <ac:chgData name="Maya Sterling" userId="a62f05b8-d3db-4e5c-ad01-9bf1a4aacc52" providerId="ADAL" clId="{EFF096CB-51D9-4421-AAB3-A0A310931341}" dt="2021-07-23T21:56:41.875" v="10500" actId="478"/>
          <ac:spMkLst>
            <pc:docMk/>
            <pc:sldMk cId="359491906" sldId="378"/>
            <ac:spMk id="24" creationId="{832224A7-035A-4B7F-BD50-9EDE277B8596}"/>
          </ac:spMkLst>
        </pc:spChg>
        <pc:graphicFrameChg chg="add mod modGraphic">
          <ac:chgData name="Maya Sterling" userId="a62f05b8-d3db-4e5c-ad01-9bf1a4aacc52" providerId="ADAL" clId="{EFF096CB-51D9-4421-AAB3-A0A310931341}" dt="2021-07-26T14:02:32.465" v="11117" actId="14734"/>
          <ac:graphicFrameMkLst>
            <pc:docMk/>
            <pc:sldMk cId="359491906" sldId="378"/>
            <ac:graphicFrameMk id="25" creationId="{7EC89FCB-F2C8-430B-AC21-814EC5D2AA20}"/>
          </ac:graphicFrameMkLst>
        </pc:graphicFrameChg>
        <pc:picChg chg="add del mod">
          <ac:chgData name="Maya Sterling" userId="a62f05b8-d3db-4e5c-ad01-9bf1a4aacc52" providerId="ADAL" clId="{EFF096CB-51D9-4421-AAB3-A0A310931341}" dt="2021-07-21T18:27:35.940" v="3294" actId="478"/>
          <ac:picMkLst>
            <pc:docMk/>
            <pc:sldMk cId="359491906" sldId="378"/>
            <ac:picMk id="16" creationId="{352DF861-8FFB-461C-B753-7A4520C263F4}"/>
          </ac:picMkLst>
        </pc:picChg>
        <pc:picChg chg="add del mod modCrop">
          <ac:chgData name="Maya Sterling" userId="a62f05b8-d3db-4e5c-ad01-9bf1a4aacc52" providerId="ADAL" clId="{EFF096CB-51D9-4421-AAB3-A0A310931341}" dt="2021-07-23T20:44:14.234" v="9983" actId="478"/>
          <ac:picMkLst>
            <pc:docMk/>
            <pc:sldMk cId="359491906" sldId="378"/>
            <ac:picMk id="21" creationId="{EA059E08-1AAE-4637-A1AD-9DE2D6B47019}"/>
          </ac:picMkLst>
        </pc:picChg>
        <pc:picChg chg="add del mod">
          <ac:chgData name="Maya Sterling" userId="a62f05b8-d3db-4e5c-ad01-9bf1a4aacc52" providerId="ADAL" clId="{EFF096CB-51D9-4421-AAB3-A0A310931341}" dt="2021-07-23T21:31:27.972" v="10268" actId="21"/>
          <ac:picMkLst>
            <pc:docMk/>
            <pc:sldMk cId="359491906" sldId="378"/>
            <ac:picMk id="2050" creationId="{17818C37-FBD4-44D8-9869-EFCBA89B20D0}"/>
          </ac:picMkLst>
        </pc:picChg>
        <pc:cxnChg chg="add del mod">
          <ac:chgData name="Maya Sterling" userId="a62f05b8-d3db-4e5c-ad01-9bf1a4aacc52" providerId="ADAL" clId="{EFF096CB-51D9-4421-AAB3-A0A310931341}" dt="2021-07-16T19:24:12.275" v="508" actId="478"/>
          <ac:cxnSpMkLst>
            <pc:docMk/>
            <pc:sldMk cId="359491906" sldId="378"/>
            <ac:cxnSpMk id="15" creationId="{556A35EA-43AE-4C2B-9717-CFF45E2EF8D0}"/>
          </ac:cxnSpMkLst>
        </pc:cxnChg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3577410568" sldId="378"/>
        </pc:sldMkLst>
      </pc:sldChg>
      <pc:sldChg chg="addSp delSp modSp add mod addCm delCm modCm">
        <pc:chgData name="Maya Sterling" userId="a62f05b8-d3db-4e5c-ad01-9bf1a4aacc52" providerId="ADAL" clId="{EFF096CB-51D9-4421-AAB3-A0A310931341}" dt="2021-08-05T18:18:48.737" v="17729" actId="20577"/>
        <pc:sldMkLst>
          <pc:docMk/>
          <pc:sldMk cId="1509024960" sldId="379"/>
        </pc:sldMkLst>
        <pc:spChg chg="mod">
          <ac:chgData name="Maya Sterling" userId="a62f05b8-d3db-4e5c-ad01-9bf1a4aacc52" providerId="ADAL" clId="{EFF096CB-51D9-4421-AAB3-A0A310931341}" dt="2021-07-23T17:12:19.264" v="7607" actId="1076"/>
          <ac:spMkLst>
            <pc:docMk/>
            <pc:sldMk cId="1509024960" sldId="379"/>
            <ac:spMk id="3" creationId="{05F983AD-BC08-4860-AE59-8F03C1A55A8B}"/>
          </ac:spMkLst>
        </pc:spChg>
        <pc:spChg chg="mod">
          <ac:chgData name="Maya Sterling" userId="a62f05b8-d3db-4e5c-ad01-9bf1a4aacc52" providerId="ADAL" clId="{EFF096CB-51D9-4421-AAB3-A0A310931341}" dt="2021-08-05T18:00:12.327" v="17560" actId="1076"/>
          <ac:spMkLst>
            <pc:docMk/>
            <pc:sldMk cId="1509024960" sldId="379"/>
            <ac:spMk id="5" creationId="{DB04CAA0-43E5-496A-80F6-8AED625F0B57}"/>
          </ac:spMkLst>
        </pc:spChg>
        <pc:spChg chg="del">
          <ac:chgData name="Maya Sterling" userId="a62f05b8-d3db-4e5c-ad01-9bf1a4aacc52" providerId="ADAL" clId="{EFF096CB-51D9-4421-AAB3-A0A310931341}" dt="2021-07-23T19:29:52.870" v="9737" actId="478"/>
          <ac:spMkLst>
            <pc:docMk/>
            <pc:sldMk cId="1509024960" sldId="379"/>
            <ac:spMk id="6" creationId="{448324B3-7406-4BC0-935E-61591AD9D9B2}"/>
          </ac:spMkLst>
        </pc:spChg>
        <pc:spChg chg="del mod">
          <ac:chgData name="Maya Sterling" userId="a62f05b8-d3db-4e5c-ad01-9bf1a4aacc52" providerId="ADAL" clId="{EFF096CB-51D9-4421-AAB3-A0A310931341}" dt="2021-07-27T14:31:23.723" v="13206" actId="478"/>
          <ac:spMkLst>
            <pc:docMk/>
            <pc:sldMk cId="1509024960" sldId="379"/>
            <ac:spMk id="7" creationId="{D80CA94F-E70B-431C-9550-3E2D77CA7154}"/>
          </ac:spMkLst>
        </pc:spChg>
        <pc:spChg chg="mod">
          <ac:chgData name="Maya Sterling" userId="a62f05b8-d3db-4e5c-ad01-9bf1a4aacc52" providerId="ADAL" clId="{EFF096CB-51D9-4421-AAB3-A0A310931341}" dt="2021-08-05T17:59:54.502" v="17553" actId="1076"/>
          <ac:spMkLst>
            <pc:docMk/>
            <pc:sldMk cId="1509024960" sldId="379"/>
            <ac:spMk id="8" creationId="{72C5424E-1B3E-4147-8418-BB2832344F03}"/>
          </ac:spMkLst>
        </pc:spChg>
        <pc:spChg chg="mod">
          <ac:chgData name="Maya Sterling" userId="a62f05b8-d3db-4e5c-ad01-9bf1a4aacc52" providerId="ADAL" clId="{EFF096CB-51D9-4421-AAB3-A0A310931341}" dt="2021-08-05T18:00:01.528" v="17555" actId="1076"/>
          <ac:spMkLst>
            <pc:docMk/>
            <pc:sldMk cId="1509024960" sldId="379"/>
            <ac:spMk id="9" creationId="{C3EC803A-F4CD-4996-AD1F-883E7D873100}"/>
          </ac:spMkLst>
        </pc:spChg>
        <pc:spChg chg="mod">
          <ac:chgData name="Maya Sterling" userId="a62f05b8-d3db-4e5c-ad01-9bf1a4aacc52" providerId="ADAL" clId="{EFF096CB-51D9-4421-AAB3-A0A310931341}" dt="2021-08-05T18:13:30.013" v="17722" actId="1076"/>
          <ac:spMkLst>
            <pc:docMk/>
            <pc:sldMk cId="1509024960" sldId="379"/>
            <ac:spMk id="10" creationId="{620D8548-EE40-4370-A044-8F3CA935EB29}"/>
          </ac:spMkLst>
        </pc:spChg>
        <pc:spChg chg="del">
          <ac:chgData name="Maya Sterling" userId="a62f05b8-d3db-4e5c-ad01-9bf1a4aacc52" providerId="ADAL" clId="{EFF096CB-51D9-4421-AAB3-A0A310931341}" dt="2021-07-23T19:29:51.410" v="9736" actId="478"/>
          <ac:spMkLst>
            <pc:docMk/>
            <pc:sldMk cId="1509024960" sldId="379"/>
            <ac:spMk id="11" creationId="{DF6CF9C8-A2CA-47E9-88E4-C9718DFBA5ED}"/>
          </ac:spMkLst>
        </pc:spChg>
        <pc:spChg chg="del mod">
          <ac:chgData name="Maya Sterling" userId="a62f05b8-d3db-4e5c-ad01-9bf1a4aacc52" providerId="ADAL" clId="{EFF096CB-51D9-4421-AAB3-A0A310931341}" dt="2021-07-23T19:29:49.637" v="9735" actId="478"/>
          <ac:spMkLst>
            <pc:docMk/>
            <pc:sldMk cId="1509024960" sldId="379"/>
            <ac:spMk id="13" creationId="{841CFF20-EDEA-4386-8CF0-45F3D37431AD}"/>
          </ac:spMkLst>
        </pc:spChg>
        <pc:spChg chg="mod">
          <ac:chgData name="Maya Sterling" userId="a62f05b8-d3db-4e5c-ad01-9bf1a4aacc52" providerId="ADAL" clId="{EFF096CB-51D9-4421-AAB3-A0A310931341}" dt="2021-08-05T18:00:19.253" v="17563" actId="1076"/>
          <ac:spMkLst>
            <pc:docMk/>
            <pc:sldMk cId="1509024960" sldId="379"/>
            <ac:spMk id="14" creationId="{29200ABC-7D73-4F9D-B386-7A24D8EFF8A1}"/>
          </ac:spMkLst>
        </pc:spChg>
        <pc:spChg chg="add mod">
          <ac:chgData name="Maya Sterling" userId="a62f05b8-d3db-4e5c-ad01-9bf1a4aacc52" providerId="ADAL" clId="{EFF096CB-51D9-4421-AAB3-A0A310931341}" dt="2021-08-05T18:00:05.373" v="17557" actId="1076"/>
          <ac:spMkLst>
            <pc:docMk/>
            <pc:sldMk cId="1509024960" sldId="379"/>
            <ac:spMk id="16" creationId="{92B536B7-961D-4CC8-AB45-C2FD3F7C474C}"/>
          </ac:spMkLst>
        </pc:spChg>
        <pc:spChg chg="add mod">
          <ac:chgData name="Maya Sterling" userId="a62f05b8-d3db-4e5c-ad01-9bf1a4aacc52" providerId="ADAL" clId="{EFF096CB-51D9-4421-AAB3-A0A310931341}" dt="2021-08-05T18:18:48.737" v="17729" actId="20577"/>
          <ac:spMkLst>
            <pc:docMk/>
            <pc:sldMk cId="1509024960" sldId="379"/>
            <ac:spMk id="17" creationId="{E14B4704-2637-461E-A3FF-CE534A0BD752}"/>
          </ac:spMkLst>
        </pc:spChg>
        <pc:spChg chg="add mod">
          <ac:chgData name="Maya Sterling" userId="a62f05b8-d3db-4e5c-ad01-9bf1a4aacc52" providerId="ADAL" clId="{EFF096CB-51D9-4421-AAB3-A0A310931341}" dt="2021-08-05T18:13:21.826" v="17720" actId="1076"/>
          <ac:spMkLst>
            <pc:docMk/>
            <pc:sldMk cId="1509024960" sldId="379"/>
            <ac:spMk id="24" creationId="{FB1EDAEC-4F62-4B18-838F-E8CE4BCA3086}"/>
          </ac:spMkLst>
        </pc:spChg>
        <pc:spChg chg="add mod">
          <ac:chgData name="Maya Sterling" userId="a62f05b8-d3db-4e5c-ad01-9bf1a4aacc52" providerId="ADAL" clId="{EFF096CB-51D9-4421-AAB3-A0A310931341}" dt="2021-08-05T18:04:34.085" v="17602" actId="20577"/>
          <ac:spMkLst>
            <pc:docMk/>
            <pc:sldMk cId="1509024960" sldId="379"/>
            <ac:spMk id="26" creationId="{5E72DBF6-8F3E-4A81-87E9-7492CA4FA8CF}"/>
          </ac:spMkLst>
        </pc:spChg>
        <pc:spChg chg="add mod">
          <ac:chgData name="Maya Sterling" userId="a62f05b8-d3db-4e5c-ad01-9bf1a4aacc52" providerId="ADAL" clId="{EFF096CB-51D9-4421-AAB3-A0A310931341}" dt="2021-08-05T18:13:25.032" v="17721" actId="1076"/>
          <ac:spMkLst>
            <pc:docMk/>
            <pc:sldMk cId="1509024960" sldId="379"/>
            <ac:spMk id="30" creationId="{43D028DD-5CD0-46E1-94DB-2546A1E34BD8}"/>
          </ac:spMkLst>
        </pc:spChg>
        <pc:picChg chg="add mod">
          <ac:chgData name="Maya Sterling" userId="a62f05b8-d3db-4e5c-ad01-9bf1a4aacc52" providerId="ADAL" clId="{EFF096CB-51D9-4421-AAB3-A0A310931341}" dt="2021-08-05T18:13:34.052" v="17723" actId="1076"/>
          <ac:picMkLst>
            <pc:docMk/>
            <pc:sldMk cId="1509024960" sldId="379"/>
            <ac:picMk id="6" creationId="{B8A915EC-CFE6-466C-A207-56930EC24E7D}"/>
          </ac:picMkLst>
        </pc:picChg>
        <pc:picChg chg="add mod">
          <ac:chgData name="Maya Sterling" userId="a62f05b8-d3db-4e5c-ad01-9bf1a4aacc52" providerId="ADAL" clId="{EFF096CB-51D9-4421-AAB3-A0A310931341}" dt="2021-08-05T18:15:11.821" v="17728" actId="1076"/>
          <ac:picMkLst>
            <pc:docMk/>
            <pc:sldMk cId="1509024960" sldId="379"/>
            <ac:picMk id="19" creationId="{50B18F16-A493-4DF5-930D-BBAA16E27E08}"/>
          </ac:picMkLst>
        </pc:picChg>
        <pc:picChg chg="add mod">
          <ac:chgData name="Maya Sterling" userId="a62f05b8-d3db-4e5c-ad01-9bf1a4aacc52" providerId="ADAL" clId="{EFF096CB-51D9-4421-AAB3-A0A310931341}" dt="2021-08-05T17:59:54.502" v="17553" actId="1076"/>
          <ac:picMkLst>
            <pc:docMk/>
            <pc:sldMk cId="1509024960" sldId="379"/>
            <ac:picMk id="23" creationId="{089FCA5A-2321-4B9B-B523-492A839A3282}"/>
          </ac:picMkLst>
        </pc:picChg>
        <pc:picChg chg="add del mod">
          <ac:chgData name="Maya Sterling" userId="a62f05b8-d3db-4e5c-ad01-9bf1a4aacc52" providerId="ADAL" clId="{EFF096CB-51D9-4421-AAB3-A0A310931341}" dt="2021-07-27T14:33:36.432" v="13230" actId="478"/>
          <ac:picMkLst>
            <pc:docMk/>
            <pc:sldMk cId="1509024960" sldId="379"/>
            <ac:picMk id="25" creationId="{6F4B6562-7662-4E24-A9BE-A07DE58E84FD}"/>
          </ac:picMkLst>
        </pc:picChg>
        <pc:picChg chg="add mod">
          <ac:chgData name="Maya Sterling" userId="a62f05b8-d3db-4e5c-ad01-9bf1a4aacc52" providerId="ADAL" clId="{EFF096CB-51D9-4421-AAB3-A0A310931341}" dt="2021-08-05T17:59:57.879" v="17554" actId="1076"/>
          <ac:picMkLst>
            <pc:docMk/>
            <pc:sldMk cId="1509024960" sldId="379"/>
            <ac:picMk id="27" creationId="{01F9C5CA-C26E-4EA8-ABD4-03D44E3094EC}"/>
          </ac:picMkLst>
        </pc:picChg>
        <pc:picChg chg="add del mod">
          <ac:chgData name="Maya Sterling" userId="a62f05b8-d3db-4e5c-ad01-9bf1a4aacc52" providerId="ADAL" clId="{EFF096CB-51D9-4421-AAB3-A0A310931341}" dt="2021-07-16T19:40:30.941" v="924" actId="478"/>
          <ac:picMkLst>
            <pc:docMk/>
            <pc:sldMk cId="1509024960" sldId="379"/>
            <ac:picMk id="29" creationId="{EB9E09B2-B159-4609-9872-D3D2F6F3BCDD}"/>
          </ac:picMkLst>
        </pc:picChg>
        <pc:picChg chg="add mod">
          <ac:chgData name="Maya Sterling" userId="a62f05b8-d3db-4e5c-ad01-9bf1a4aacc52" providerId="ADAL" clId="{EFF096CB-51D9-4421-AAB3-A0A310931341}" dt="2021-08-05T18:00:02.935" v="17556" actId="1076"/>
          <ac:picMkLst>
            <pc:docMk/>
            <pc:sldMk cId="1509024960" sldId="379"/>
            <ac:picMk id="31" creationId="{CF998BA3-BCBD-4152-ADCC-67152E90D248}"/>
          </ac:picMkLst>
        </pc:picChg>
        <pc:cxnChg chg="add mod">
          <ac:chgData name="Maya Sterling" userId="a62f05b8-d3db-4e5c-ad01-9bf1a4aacc52" providerId="ADAL" clId="{EFF096CB-51D9-4421-AAB3-A0A310931341}" dt="2021-08-05T18:00:08.026" v="17558" actId="1076"/>
          <ac:cxnSpMkLst>
            <pc:docMk/>
            <pc:sldMk cId="1509024960" sldId="379"/>
            <ac:cxnSpMk id="12" creationId="{6AE712C3-3242-4B47-8E4F-7B288C68D5BE}"/>
          </ac:cxnSpMkLst>
        </pc:cxnChg>
        <pc:cxnChg chg="mod">
          <ac:chgData name="Maya Sterling" userId="a62f05b8-d3db-4e5c-ad01-9bf1a4aacc52" providerId="ADAL" clId="{EFF096CB-51D9-4421-AAB3-A0A310931341}" dt="2021-07-27T14:35:15.907" v="13327" actId="1036"/>
          <ac:cxnSpMkLst>
            <pc:docMk/>
            <pc:sldMk cId="1509024960" sldId="379"/>
            <ac:cxnSpMk id="15" creationId="{556A35EA-43AE-4C2B-9717-CFF45E2EF8D0}"/>
          </ac:cxnSpMkLst>
        </pc:cxnChg>
        <pc:cxnChg chg="add mod">
          <ac:chgData name="Maya Sterling" userId="a62f05b8-d3db-4e5c-ad01-9bf1a4aacc52" providerId="ADAL" clId="{EFF096CB-51D9-4421-AAB3-A0A310931341}" dt="2021-08-05T18:00:14.764" v="17561" actId="1076"/>
          <ac:cxnSpMkLst>
            <pc:docMk/>
            <pc:sldMk cId="1509024960" sldId="379"/>
            <ac:cxnSpMk id="18" creationId="{F06896D8-8213-461A-AA3F-7692FF44ED2D}"/>
          </ac:cxnSpMkLst>
        </pc:cxnChg>
        <pc:cxnChg chg="add mod">
          <ac:chgData name="Maya Sterling" userId="a62f05b8-d3db-4e5c-ad01-9bf1a4aacc52" providerId="ADAL" clId="{EFF096CB-51D9-4421-AAB3-A0A310931341}" dt="2021-08-05T18:13:19.009" v="17719" actId="1076"/>
          <ac:cxnSpMkLst>
            <pc:docMk/>
            <pc:sldMk cId="1509024960" sldId="379"/>
            <ac:cxnSpMk id="20" creationId="{53EFDDF1-ED09-4031-A574-5D09259EA601}"/>
          </ac:cxnSpMkLst>
        </pc:cxnChg>
        <pc:cxnChg chg="add mod">
          <ac:chgData name="Maya Sterling" userId="a62f05b8-d3db-4e5c-ad01-9bf1a4aacc52" providerId="ADAL" clId="{EFF096CB-51D9-4421-AAB3-A0A310931341}" dt="2021-08-05T18:00:22.110" v="17564" actId="1076"/>
          <ac:cxnSpMkLst>
            <pc:docMk/>
            <pc:sldMk cId="1509024960" sldId="379"/>
            <ac:cxnSpMk id="21" creationId="{68236E14-B15A-49F1-890C-5CFBD44FB605}"/>
          </ac:cxnSpMkLst>
        </pc:cxnChg>
        <pc:cxnChg chg="add del mod">
          <ac:chgData name="Maya Sterling" userId="a62f05b8-d3db-4e5c-ad01-9bf1a4aacc52" providerId="ADAL" clId="{EFF096CB-51D9-4421-AAB3-A0A310931341}" dt="2021-08-05T18:04:38.418" v="17604" actId="478"/>
          <ac:cxnSpMkLst>
            <pc:docMk/>
            <pc:sldMk cId="1509024960" sldId="379"/>
            <ac:cxnSpMk id="28" creationId="{433B9721-448E-4517-9CD9-1852556A9361}"/>
          </ac:cxnSpMkLst>
        </pc:cxnChg>
        <pc:cxnChg chg="add mod">
          <ac:chgData name="Maya Sterling" userId="a62f05b8-d3db-4e5c-ad01-9bf1a4aacc52" providerId="ADAL" clId="{EFF096CB-51D9-4421-AAB3-A0A310931341}" dt="2021-08-05T18:04:43.880" v="17606" actId="1076"/>
          <ac:cxnSpMkLst>
            <pc:docMk/>
            <pc:sldMk cId="1509024960" sldId="379"/>
            <ac:cxnSpMk id="29" creationId="{B8554DCC-1C24-4FE6-9675-4A15E26178FC}"/>
          </ac:cxnSpMkLst>
        </pc:cxnChg>
      </pc:sldChg>
      <pc:sldChg chg="del">
        <pc:chgData name="Maya Sterling" userId="a62f05b8-d3db-4e5c-ad01-9bf1a4aacc52" providerId="ADAL" clId="{EFF096CB-51D9-4421-AAB3-A0A310931341}" dt="2021-07-15T15:37:26.465" v="78" actId="2696"/>
        <pc:sldMkLst>
          <pc:docMk/>
          <pc:sldMk cId="2917168894" sldId="379"/>
        </pc:sldMkLst>
      </pc:sldChg>
      <pc:sldChg chg="addSp delSp modSp add mod modNotesTx">
        <pc:chgData name="Maya Sterling" userId="a62f05b8-d3db-4e5c-ad01-9bf1a4aacc52" providerId="ADAL" clId="{EFF096CB-51D9-4421-AAB3-A0A310931341}" dt="2021-08-05T18:20:42.563" v="17749" actId="207"/>
        <pc:sldMkLst>
          <pc:docMk/>
          <pc:sldMk cId="3715352567" sldId="380"/>
        </pc:sldMkLst>
        <pc:spChg chg="mod">
          <ac:chgData name="Maya Sterling" userId="a62f05b8-d3db-4e5c-ad01-9bf1a4aacc52" providerId="ADAL" clId="{EFF096CB-51D9-4421-AAB3-A0A310931341}" dt="2021-07-16T19:51:36.679" v="954" actId="20577"/>
          <ac:spMkLst>
            <pc:docMk/>
            <pc:sldMk cId="3715352567" sldId="380"/>
            <ac:spMk id="3" creationId="{05F983AD-BC08-4860-AE59-8F03C1A55A8B}"/>
          </ac:spMkLst>
        </pc:spChg>
        <pc:spChg chg="add del mod">
          <ac:chgData name="Maya Sterling" userId="a62f05b8-d3db-4e5c-ad01-9bf1a4aacc52" providerId="ADAL" clId="{EFF096CB-51D9-4421-AAB3-A0A310931341}" dt="2021-07-16T19:53:49.580" v="972" actId="478"/>
          <ac:spMkLst>
            <pc:docMk/>
            <pc:sldMk cId="3715352567" sldId="380"/>
            <ac:spMk id="4" creationId="{34F808B2-5C66-45A7-8ADB-181090B7C3D7}"/>
          </ac:spMkLst>
        </pc:spChg>
        <pc:spChg chg="add mod">
          <ac:chgData name="Maya Sterling" userId="a62f05b8-d3db-4e5c-ad01-9bf1a4aacc52" providerId="ADAL" clId="{EFF096CB-51D9-4421-AAB3-A0A310931341}" dt="2021-07-16T19:53:26.945" v="959" actId="1076"/>
          <ac:spMkLst>
            <pc:docMk/>
            <pc:sldMk cId="3715352567" sldId="380"/>
            <ac:spMk id="5" creationId="{F305AEE6-6F88-4DA9-B986-6B76562CAB4C}"/>
          </ac:spMkLst>
        </pc:spChg>
        <pc:spChg chg="del">
          <ac:chgData name="Maya Sterling" userId="a62f05b8-d3db-4e5c-ad01-9bf1a4aacc52" providerId="ADAL" clId="{EFF096CB-51D9-4421-AAB3-A0A310931341}" dt="2021-07-16T19:53:22.663" v="957" actId="478"/>
          <ac:spMkLst>
            <pc:docMk/>
            <pc:sldMk cId="3715352567" sldId="380"/>
            <ac:spMk id="10" creationId="{87E65D9D-D1DE-4691-9ACA-B80EDDC46257}"/>
          </ac:spMkLst>
        </pc:spChg>
        <pc:spChg chg="del">
          <ac:chgData name="Maya Sterling" userId="a62f05b8-d3db-4e5c-ad01-9bf1a4aacc52" providerId="ADAL" clId="{EFF096CB-51D9-4421-AAB3-A0A310931341}" dt="2021-07-16T19:51:32.884" v="944" actId="478"/>
          <ac:spMkLst>
            <pc:docMk/>
            <pc:sldMk cId="3715352567" sldId="380"/>
            <ac:spMk id="18" creationId="{1A655B65-F584-4D61-ACCB-FD413D749E93}"/>
          </ac:spMkLst>
        </pc:spChg>
        <pc:graphicFrameChg chg="add mod">
          <ac:chgData name="Maya Sterling" userId="a62f05b8-d3db-4e5c-ad01-9bf1a4aacc52" providerId="ADAL" clId="{EFF096CB-51D9-4421-AAB3-A0A310931341}" dt="2021-08-05T18:20:42.563" v="17749" actId="207"/>
          <ac:graphicFrameMkLst>
            <pc:docMk/>
            <pc:sldMk cId="3715352567" sldId="380"/>
            <ac:graphicFrameMk id="8" creationId="{020794D9-576C-4F61-AC70-3F2742F8F472}"/>
          </ac:graphicFrameMkLst>
        </pc:graphicFrameChg>
        <pc:graphicFrameChg chg="del modGraphic">
          <ac:chgData name="Maya Sterling" userId="a62f05b8-d3db-4e5c-ad01-9bf1a4aacc52" providerId="ADAL" clId="{EFF096CB-51D9-4421-AAB3-A0A310931341}" dt="2021-07-16T19:53:20.214" v="956" actId="478"/>
          <ac:graphicFrameMkLst>
            <pc:docMk/>
            <pc:sldMk cId="3715352567" sldId="380"/>
            <ac:graphicFrameMk id="17" creationId="{62589F2D-512A-4F95-B51D-C32D69E15141}"/>
          </ac:graphicFrameMkLst>
        </pc:graphicFrameChg>
      </pc:sldChg>
      <pc:sldChg chg="addSp delSp modSp add mod modNotesTx">
        <pc:chgData name="Maya Sterling" userId="a62f05b8-d3db-4e5c-ad01-9bf1a4aacc52" providerId="ADAL" clId="{EFF096CB-51D9-4421-AAB3-A0A310931341}" dt="2021-08-05T18:20:34.424" v="17747" actId="207"/>
        <pc:sldMkLst>
          <pc:docMk/>
          <pc:sldMk cId="2078457118" sldId="381"/>
        </pc:sldMkLst>
        <pc:spChg chg="mod">
          <ac:chgData name="Maya Sterling" userId="a62f05b8-d3db-4e5c-ad01-9bf1a4aacc52" providerId="ADAL" clId="{EFF096CB-51D9-4421-AAB3-A0A310931341}" dt="2021-07-26T14:42:13.595" v="11290" actId="1076"/>
          <ac:spMkLst>
            <pc:docMk/>
            <pc:sldMk cId="2078457118" sldId="381"/>
            <ac:spMk id="2" creationId="{C66D11AE-8A8C-4FBC-BBD9-50E42F4B91D4}"/>
          </ac:spMkLst>
        </pc:spChg>
        <pc:spChg chg="mod">
          <ac:chgData name="Maya Sterling" userId="a62f05b8-d3db-4e5c-ad01-9bf1a4aacc52" providerId="ADAL" clId="{EFF096CB-51D9-4421-AAB3-A0A310931341}" dt="2021-07-26T14:43:14.084" v="11313" actId="1076"/>
          <ac:spMkLst>
            <pc:docMk/>
            <pc:sldMk cId="2078457118" sldId="381"/>
            <ac:spMk id="3" creationId="{05F983AD-BC08-4860-AE59-8F03C1A55A8B}"/>
          </ac:spMkLst>
        </pc:spChg>
        <pc:spChg chg="add mod">
          <ac:chgData name="Maya Sterling" userId="a62f05b8-d3db-4e5c-ad01-9bf1a4aacc52" providerId="ADAL" clId="{EFF096CB-51D9-4421-AAB3-A0A310931341}" dt="2021-07-26T14:42:13.595" v="11290" actId="1076"/>
          <ac:spMkLst>
            <pc:docMk/>
            <pc:sldMk cId="2078457118" sldId="381"/>
            <ac:spMk id="4" creationId="{2C96F03D-B654-4D67-8380-202218B6A0E8}"/>
          </ac:spMkLst>
        </pc:spChg>
        <pc:spChg chg="mod">
          <ac:chgData name="Maya Sterling" userId="a62f05b8-d3db-4e5c-ad01-9bf1a4aacc52" providerId="ADAL" clId="{EFF096CB-51D9-4421-AAB3-A0A310931341}" dt="2021-07-26T14:42:13.595" v="11290" actId="1076"/>
          <ac:spMkLst>
            <pc:docMk/>
            <pc:sldMk cId="2078457118" sldId="381"/>
            <ac:spMk id="5" creationId="{F305AEE6-6F88-4DA9-B986-6B76562CAB4C}"/>
          </ac:spMkLst>
        </pc:spChg>
        <pc:spChg chg="add mod">
          <ac:chgData name="Maya Sterling" userId="a62f05b8-d3db-4e5c-ad01-9bf1a4aacc52" providerId="ADAL" clId="{EFF096CB-51D9-4421-AAB3-A0A310931341}" dt="2021-07-26T14:42:13.595" v="11290" actId="1076"/>
          <ac:spMkLst>
            <pc:docMk/>
            <pc:sldMk cId="2078457118" sldId="381"/>
            <ac:spMk id="6" creationId="{8EE3A841-207C-45D4-86F7-D5381CA40C8E}"/>
          </ac:spMkLst>
        </pc:spChg>
        <pc:graphicFrameChg chg="add mod">
          <ac:chgData name="Maya Sterling" userId="a62f05b8-d3db-4e5c-ad01-9bf1a4aacc52" providerId="ADAL" clId="{EFF096CB-51D9-4421-AAB3-A0A310931341}" dt="2021-08-05T18:20:34.424" v="17747" actId="207"/>
          <ac:graphicFrameMkLst>
            <pc:docMk/>
            <pc:sldMk cId="2078457118" sldId="381"/>
            <ac:graphicFrameMk id="7" creationId="{0560958B-1B1F-4BD3-A4EF-239BE5BE7A62}"/>
          </ac:graphicFrameMkLst>
        </pc:graphicFrameChg>
        <pc:graphicFrameChg chg="del mod">
          <ac:chgData name="Maya Sterling" userId="a62f05b8-d3db-4e5c-ad01-9bf1a4aacc52" providerId="ADAL" clId="{EFF096CB-51D9-4421-AAB3-A0A310931341}" dt="2021-07-16T19:55:45.152" v="1002" actId="478"/>
          <ac:graphicFrameMkLst>
            <pc:docMk/>
            <pc:sldMk cId="2078457118" sldId="381"/>
            <ac:graphicFrameMk id="8" creationId="{020794D9-576C-4F61-AC70-3F2742F8F472}"/>
          </ac:graphicFrameMkLst>
        </pc:graphicFrameChg>
        <pc:graphicFrameChg chg="add mod modGraphic">
          <ac:chgData name="Maya Sterling" userId="a62f05b8-d3db-4e5c-ad01-9bf1a4aacc52" providerId="ADAL" clId="{EFF096CB-51D9-4421-AAB3-A0A310931341}" dt="2021-07-26T14:43:38.762" v="11317" actId="20577"/>
          <ac:graphicFrameMkLst>
            <pc:docMk/>
            <pc:sldMk cId="2078457118" sldId="381"/>
            <ac:graphicFrameMk id="9" creationId="{AAF23704-9100-4064-A83C-A8F39FE49FA1}"/>
          </ac:graphicFrameMkLst>
        </pc:graphicFrameChg>
      </pc:sldChg>
      <pc:sldChg chg="addSp delSp modSp add mod ord addCm delCm modCm modNotesTx">
        <pc:chgData name="Maya Sterling" userId="a62f05b8-d3db-4e5c-ad01-9bf1a4aacc52" providerId="ADAL" clId="{EFF096CB-51D9-4421-AAB3-A0A310931341}" dt="2021-08-09T17:20:42.085" v="19126" actId="478"/>
        <pc:sldMkLst>
          <pc:docMk/>
          <pc:sldMk cId="749059752" sldId="382"/>
        </pc:sldMkLst>
        <pc:spChg chg="mod">
          <ac:chgData name="Maya Sterling" userId="a62f05b8-d3db-4e5c-ad01-9bf1a4aacc52" providerId="ADAL" clId="{EFF096CB-51D9-4421-AAB3-A0A310931341}" dt="2021-07-26T14:55:48.497" v="11533" actId="1076"/>
          <ac:spMkLst>
            <pc:docMk/>
            <pc:sldMk cId="749059752" sldId="382"/>
            <ac:spMk id="3" creationId="{05F983AD-BC08-4860-AE59-8F03C1A55A8B}"/>
          </ac:spMkLst>
        </pc:spChg>
        <pc:spChg chg="add del mod">
          <ac:chgData name="Maya Sterling" userId="a62f05b8-d3db-4e5c-ad01-9bf1a4aacc52" providerId="ADAL" clId="{EFF096CB-51D9-4421-AAB3-A0A310931341}" dt="2021-07-22T19:04:21.309" v="5114" actId="478"/>
          <ac:spMkLst>
            <pc:docMk/>
            <pc:sldMk cId="749059752" sldId="382"/>
            <ac:spMk id="8" creationId="{5E3EE882-720F-4E3F-90A5-0D6775BFE5C5}"/>
          </ac:spMkLst>
        </pc:spChg>
        <pc:spChg chg="add mod">
          <ac:chgData name="Maya Sterling" userId="a62f05b8-d3db-4e5c-ad01-9bf1a4aacc52" providerId="ADAL" clId="{EFF096CB-51D9-4421-AAB3-A0A310931341}" dt="2021-08-05T18:21:41.132" v="17855" actId="1076"/>
          <ac:spMkLst>
            <pc:docMk/>
            <pc:sldMk cId="749059752" sldId="382"/>
            <ac:spMk id="9" creationId="{16B60006-D5AE-4D3B-89DD-870A35A43644}"/>
          </ac:spMkLst>
        </pc:spChg>
        <pc:spChg chg="add mod">
          <ac:chgData name="Maya Sterling" userId="a62f05b8-d3db-4e5c-ad01-9bf1a4aacc52" providerId="ADAL" clId="{EFF096CB-51D9-4421-AAB3-A0A310931341}" dt="2021-07-27T18:50:52.697" v="14135" actId="20577"/>
          <ac:spMkLst>
            <pc:docMk/>
            <pc:sldMk cId="749059752" sldId="382"/>
            <ac:spMk id="11" creationId="{E4923718-9E1A-4AAF-9E5F-5CF3DA07EF54}"/>
          </ac:spMkLst>
        </pc:spChg>
        <pc:graphicFrameChg chg="del">
          <ac:chgData name="Maya Sterling" userId="a62f05b8-d3db-4e5c-ad01-9bf1a4aacc52" providerId="ADAL" clId="{EFF096CB-51D9-4421-AAB3-A0A310931341}" dt="2021-07-16T20:02:02.673" v="1154" actId="478"/>
          <ac:graphicFrameMkLst>
            <pc:docMk/>
            <pc:sldMk cId="749059752" sldId="382"/>
            <ac:graphicFrameMk id="7" creationId="{0560958B-1B1F-4BD3-A4EF-239BE5BE7A62}"/>
          </ac:graphicFrameMkLst>
        </pc:graphicFrameChg>
        <pc:graphicFrameChg chg="add del mod modGraphic">
          <ac:chgData name="Maya Sterling" userId="a62f05b8-d3db-4e5c-ad01-9bf1a4aacc52" providerId="ADAL" clId="{EFF096CB-51D9-4421-AAB3-A0A310931341}" dt="2021-07-22T19:04:45.035" v="5123" actId="478"/>
          <ac:graphicFrameMkLst>
            <pc:docMk/>
            <pc:sldMk cId="749059752" sldId="382"/>
            <ac:graphicFrameMk id="7" creationId="{44710E08-ADFD-4275-AEA2-5D9681FDDF51}"/>
          </ac:graphicFrameMkLst>
        </pc:graphicFrameChg>
        <pc:graphicFrameChg chg="del">
          <ac:chgData name="Maya Sterling" userId="a62f05b8-d3db-4e5c-ad01-9bf1a4aacc52" providerId="ADAL" clId="{EFF096CB-51D9-4421-AAB3-A0A310931341}" dt="2021-07-16T20:02:00.142" v="1153" actId="478"/>
          <ac:graphicFrameMkLst>
            <pc:docMk/>
            <pc:sldMk cId="749059752" sldId="382"/>
            <ac:graphicFrameMk id="9" creationId="{AAF23704-9100-4064-A83C-A8F39FE49FA1}"/>
          </ac:graphicFrameMkLst>
        </pc:graphicFrameChg>
        <pc:graphicFrameChg chg="add mod">
          <ac:chgData name="Maya Sterling" userId="a62f05b8-d3db-4e5c-ad01-9bf1a4aacc52" providerId="ADAL" clId="{EFF096CB-51D9-4421-AAB3-A0A310931341}" dt="2021-08-05T18:20:23.404" v="17743" actId="207"/>
          <ac:graphicFrameMkLst>
            <pc:docMk/>
            <pc:sldMk cId="749059752" sldId="382"/>
            <ac:graphicFrameMk id="10" creationId="{87D00B88-B9E2-A44E-A37C-9FE188E433B6}"/>
          </ac:graphicFrameMkLst>
        </pc:graphicFrameChg>
        <pc:cxnChg chg="del">
          <ac:chgData name="Maya Sterling" userId="a62f05b8-d3db-4e5c-ad01-9bf1a4aacc52" providerId="ADAL" clId="{EFF096CB-51D9-4421-AAB3-A0A310931341}" dt="2021-08-09T17:20:42.085" v="19126" actId="478"/>
          <ac:cxnSpMkLst>
            <pc:docMk/>
            <pc:sldMk cId="749059752" sldId="382"/>
            <ac:cxnSpMk id="8" creationId="{4A3A8B6E-BAE9-45C9-84DA-ACA95724251A}"/>
          </ac:cxnSpMkLst>
        </pc:cxnChg>
      </pc:sldChg>
      <pc:sldChg chg="addSp delSp modSp add mod addCm delCm modCm modNotesTx">
        <pc:chgData name="Maya Sterling" userId="a62f05b8-d3db-4e5c-ad01-9bf1a4aacc52" providerId="ADAL" clId="{EFF096CB-51D9-4421-AAB3-A0A310931341}" dt="2021-08-19T18:09:36.912" v="19275" actId="20577"/>
        <pc:sldMkLst>
          <pc:docMk/>
          <pc:sldMk cId="2589109940" sldId="383"/>
        </pc:sldMkLst>
        <pc:spChg chg="mod">
          <ac:chgData name="Maya Sterling" userId="a62f05b8-d3db-4e5c-ad01-9bf1a4aacc52" providerId="ADAL" clId="{EFF096CB-51D9-4421-AAB3-A0A310931341}" dt="2021-07-21T20:57:39.048" v="4436" actId="1076"/>
          <ac:spMkLst>
            <pc:docMk/>
            <pc:sldMk cId="2589109940" sldId="383"/>
            <ac:spMk id="3" creationId="{05F983AD-BC08-4860-AE59-8F03C1A55A8B}"/>
          </ac:spMkLst>
        </pc:spChg>
        <pc:spChg chg="mod">
          <ac:chgData name="Maya Sterling" userId="a62f05b8-d3db-4e5c-ad01-9bf1a4aacc52" providerId="ADAL" clId="{EFF096CB-51D9-4421-AAB3-A0A310931341}" dt="2021-07-27T18:53:22.317" v="14213" actId="1076"/>
          <ac:spMkLst>
            <pc:docMk/>
            <pc:sldMk cId="2589109940" sldId="383"/>
            <ac:spMk id="4" creationId="{3D7A5BB0-F938-433B-BABD-E47F452E4A2D}"/>
          </ac:spMkLst>
        </pc:spChg>
        <pc:spChg chg="del mod">
          <ac:chgData name="Maya Sterling" userId="a62f05b8-d3db-4e5c-ad01-9bf1a4aacc52" providerId="ADAL" clId="{EFF096CB-51D9-4421-AAB3-A0A310931341}" dt="2021-07-19T20:56:23.444" v="1901"/>
          <ac:spMkLst>
            <pc:docMk/>
            <pc:sldMk cId="2589109940" sldId="383"/>
            <ac:spMk id="5" creationId="{DD0CA594-2373-4D7A-9C20-0FE975724DF4}"/>
          </ac:spMkLst>
        </pc:spChg>
        <pc:spChg chg="add mod">
          <ac:chgData name="Maya Sterling" userId="a62f05b8-d3db-4e5c-ad01-9bf1a4aacc52" providerId="ADAL" clId="{EFF096CB-51D9-4421-AAB3-A0A310931341}" dt="2021-08-05T18:33:28.717" v="18228" actId="14100"/>
          <ac:spMkLst>
            <pc:docMk/>
            <pc:sldMk cId="2589109940" sldId="383"/>
            <ac:spMk id="7" creationId="{B6E24985-881F-4062-ACC6-405B510321B6}"/>
          </ac:spMkLst>
        </pc:spChg>
        <pc:picChg chg="add mod">
          <ac:chgData name="Maya Sterling" userId="a62f05b8-d3db-4e5c-ad01-9bf1a4aacc52" providerId="ADAL" clId="{EFF096CB-51D9-4421-AAB3-A0A310931341}" dt="2021-07-27T18:53:26.997" v="14215" actId="1076"/>
          <ac:picMkLst>
            <pc:docMk/>
            <pc:sldMk cId="2589109940" sldId="383"/>
            <ac:picMk id="1026" creationId="{574A0CAF-7F28-40D0-9E85-ECF76DA797E8}"/>
          </ac:picMkLst>
        </pc:picChg>
      </pc:sldChg>
      <pc:sldChg chg="addSp delSp modSp add mod ord addCm delCm modCm">
        <pc:chgData name="Maya Sterling" userId="a62f05b8-d3db-4e5c-ad01-9bf1a4aacc52" providerId="ADAL" clId="{EFF096CB-51D9-4421-AAB3-A0A310931341}" dt="2021-07-28T16:17:10.043" v="16774"/>
        <pc:sldMkLst>
          <pc:docMk/>
          <pc:sldMk cId="70198681" sldId="384"/>
        </pc:sldMkLst>
        <pc:spChg chg="mod">
          <ac:chgData name="Maya Sterling" userId="a62f05b8-d3db-4e5c-ad01-9bf1a4aacc52" providerId="ADAL" clId="{EFF096CB-51D9-4421-AAB3-A0A310931341}" dt="2021-07-20T17:56:10.468" v="1965" actId="20577"/>
          <ac:spMkLst>
            <pc:docMk/>
            <pc:sldMk cId="70198681" sldId="384"/>
            <ac:spMk id="3" creationId="{05F983AD-BC08-4860-AE59-8F03C1A55A8B}"/>
          </ac:spMkLst>
        </pc:spChg>
        <pc:spChg chg="mod">
          <ac:chgData name="Maya Sterling" userId="a62f05b8-d3db-4e5c-ad01-9bf1a4aacc52" providerId="ADAL" clId="{EFF096CB-51D9-4421-AAB3-A0A310931341}" dt="2021-07-26T17:41:02.492" v="12040" actId="20577"/>
          <ac:spMkLst>
            <pc:docMk/>
            <pc:sldMk cId="70198681" sldId="384"/>
            <ac:spMk id="4" creationId="{836749E7-7FDF-472A-83CD-FFDD28A72C74}"/>
          </ac:spMkLst>
        </pc:spChg>
        <pc:picChg chg="add mod">
          <ac:chgData name="Maya Sterling" userId="a62f05b8-d3db-4e5c-ad01-9bf1a4aacc52" providerId="ADAL" clId="{EFF096CB-51D9-4421-AAB3-A0A310931341}" dt="2021-07-26T17:40:42.786" v="12030" actId="207"/>
          <ac:picMkLst>
            <pc:docMk/>
            <pc:sldMk cId="70198681" sldId="384"/>
            <ac:picMk id="6" creationId="{71674FBB-8E60-469C-952C-F6A883906E23}"/>
          </ac:picMkLst>
        </pc:picChg>
        <pc:picChg chg="add del mod">
          <ac:chgData name="Maya Sterling" userId="a62f05b8-d3db-4e5c-ad01-9bf1a4aacc52" providerId="ADAL" clId="{EFF096CB-51D9-4421-AAB3-A0A310931341}" dt="2021-07-23T19:27:50.471" v="9720" actId="478"/>
          <ac:picMkLst>
            <pc:docMk/>
            <pc:sldMk cId="70198681" sldId="384"/>
            <ac:picMk id="8" creationId="{3212146C-531E-4673-9632-51E001525D5D}"/>
          </ac:picMkLst>
        </pc:picChg>
        <pc:picChg chg="add mod">
          <ac:chgData name="Maya Sterling" userId="a62f05b8-d3db-4e5c-ad01-9bf1a4aacc52" providerId="ADAL" clId="{EFF096CB-51D9-4421-AAB3-A0A310931341}" dt="2021-07-26T17:40:44.276" v="12031" actId="207"/>
          <ac:picMkLst>
            <pc:docMk/>
            <pc:sldMk cId="70198681" sldId="384"/>
            <ac:picMk id="10" creationId="{1DD042D1-6EC8-49FF-8917-6E59C655A909}"/>
          </ac:picMkLst>
        </pc:picChg>
        <pc:picChg chg="add mod">
          <ac:chgData name="Maya Sterling" userId="a62f05b8-d3db-4e5c-ad01-9bf1a4aacc52" providerId="ADAL" clId="{EFF096CB-51D9-4421-AAB3-A0A310931341}" dt="2021-07-26T17:40:45.948" v="12032" actId="207"/>
          <ac:picMkLst>
            <pc:docMk/>
            <pc:sldMk cId="70198681" sldId="384"/>
            <ac:picMk id="12" creationId="{C40462AC-9DF3-44AD-B400-80CA09AF2536}"/>
          </ac:picMkLst>
        </pc:picChg>
      </pc:sldChg>
      <pc:sldChg chg="addSp delSp modSp add mod ord addCm delCm modCm modNotesTx">
        <pc:chgData name="Maya Sterling" userId="a62f05b8-d3db-4e5c-ad01-9bf1a4aacc52" providerId="ADAL" clId="{EFF096CB-51D9-4421-AAB3-A0A310931341}" dt="2021-08-19T18:13:15.671" v="19364" actId="20577"/>
        <pc:sldMkLst>
          <pc:docMk/>
          <pc:sldMk cId="3874045566" sldId="385"/>
        </pc:sldMkLst>
        <pc:spChg chg="mod">
          <ac:chgData name="Maya Sterling" userId="a62f05b8-d3db-4e5c-ad01-9bf1a4aacc52" providerId="ADAL" clId="{EFF096CB-51D9-4421-AAB3-A0A310931341}" dt="2021-08-19T18:12:28.186" v="19355" actId="20577"/>
          <ac:spMkLst>
            <pc:docMk/>
            <pc:sldMk cId="3874045566" sldId="385"/>
            <ac:spMk id="3" creationId="{05F983AD-BC08-4860-AE59-8F03C1A55A8B}"/>
          </ac:spMkLst>
        </pc:spChg>
        <pc:spChg chg="mod">
          <ac:chgData name="Maya Sterling" userId="a62f05b8-d3db-4e5c-ad01-9bf1a4aacc52" providerId="ADAL" clId="{EFF096CB-51D9-4421-AAB3-A0A310931341}" dt="2021-08-09T16:14:07.959" v="18672" actId="20577"/>
          <ac:spMkLst>
            <pc:docMk/>
            <pc:sldMk cId="3874045566" sldId="385"/>
            <ac:spMk id="7" creationId="{D80CA94F-E70B-431C-9550-3E2D77CA7154}"/>
          </ac:spMkLst>
        </pc:spChg>
        <pc:spChg chg="add del mod">
          <ac:chgData name="Maya Sterling" userId="a62f05b8-d3db-4e5c-ad01-9bf1a4aacc52" providerId="ADAL" clId="{EFF096CB-51D9-4421-AAB3-A0A310931341}" dt="2021-08-05T17:34:04.004" v="17273" actId="478"/>
          <ac:spMkLst>
            <pc:docMk/>
            <pc:sldMk cId="3874045566" sldId="385"/>
            <ac:spMk id="8" creationId="{98D71345-B070-4B19-8785-2EF6F3015D04}"/>
          </ac:spMkLst>
        </pc:spChg>
        <pc:spChg chg="del">
          <ac:chgData name="Maya Sterling" userId="a62f05b8-d3db-4e5c-ad01-9bf1a4aacc52" providerId="ADAL" clId="{EFF096CB-51D9-4421-AAB3-A0A310931341}" dt="2021-07-21T13:47:15.079" v="2472" actId="478"/>
          <ac:spMkLst>
            <pc:docMk/>
            <pc:sldMk cId="3874045566" sldId="385"/>
            <ac:spMk id="10" creationId="{620D8548-EE40-4370-A044-8F3CA935EB29}"/>
          </ac:spMkLst>
        </pc:spChg>
        <pc:spChg chg="mod">
          <ac:chgData name="Maya Sterling" userId="a62f05b8-d3db-4e5c-ad01-9bf1a4aacc52" providerId="ADAL" clId="{EFF096CB-51D9-4421-AAB3-A0A310931341}" dt="2021-08-09T16:13:42.559" v="18669" actId="1076"/>
          <ac:spMkLst>
            <pc:docMk/>
            <pc:sldMk cId="3874045566" sldId="385"/>
            <ac:spMk id="20" creationId="{13270471-92B5-424D-AAB4-7F199F1972CA}"/>
          </ac:spMkLst>
        </pc:spChg>
        <pc:picChg chg="add del mod">
          <ac:chgData name="Maya Sterling" userId="a62f05b8-d3db-4e5c-ad01-9bf1a4aacc52" providerId="ADAL" clId="{EFF096CB-51D9-4421-AAB3-A0A310931341}" dt="2021-08-05T17:34:02.383" v="17272" actId="478"/>
          <ac:picMkLst>
            <pc:docMk/>
            <pc:sldMk cId="3874045566" sldId="385"/>
            <ac:picMk id="3074" creationId="{DA75C43D-753B-4940-87EF-A2C4E7D2DDAC}"/>
          </ac:picMkLst>
        </pc:picChg>
      </pc:sldChg>
      <pc:sldChg chg="addSp delSp modSp add mod addCm delCm modCm">
        <pc:chgData name="Maya Sterling" userId="a62f05b8-d3db-4e5c-ad01-9bf1a4aacc52" providerId="ADAL" clId="{EFF096CB-51D9-4421-AAB3-A0A310931341}" dt="2021-08-09T16:40:56.768" v="19124" actId="1592"/>
        <pc:sldMkLst>
          <pc:docMk/>
          <pc:sldMk cId="703341183" sldId="386"/>
        </pc:sldMkLst>
        <pc:spChg chg="mod">
          <ac:chgData name="Maya Sterling" userId="a62f05b8-d3db-4e5c-ad01-9bf1a4aacc52" providerId="ADAL" clId="{EFF096CB-51D9-4421-AAB3-A0A310931341}" dt="2021-08-09T16:37:02.045" v="18958" actId="20577"/>
          <ac:spMkLst>
            <pc:docMk/>
            <pc:sldMk cId="703341183" sldId="386"/>
            <ac:spMk id="3" creationId="{05F983AD-BC08-4860-AE59-8F03C1A55A8B}"/>
          </ac:spMkLst>
        </pc:spChg>
        <pc:spChg chg="mod">
          <ac:chgData name="Maya Sterling" userId="a62f05b8-d3db-4e5c-ad01-9bf1a4aacc52" providerId="ADAL" clId="{EFF096CB-51D9-4421-AAB3-A0A310931341}" dt="2021-08-09T16:40:24.782" v="19121" actId="20577"/>
          <ac:spMkLst>
            <pc:docMk/>
            <pc:sldMk cId="703341183" sldId="386"/>
            <ac:spMk id="7" creationId="{D80CA94F-E70B-431C-9550-3E2D77CA7154}"/>
          </ac:spMkLst>
        </pc:spChg>
        <pc:spChg chg="del">
          <ac:chgData name="Maya Sterling" userId="a62f05b8-d3db-4e5c-ad01-9bf1a4aacc52" providerId="ADAL" clId="{EFF096CB-51D9-4421-AAB3-A0A310931341}" dt="2021-07-21T13:59:24.326" v="2523" actId="478"/>
          <ac:spMkLst>
            <pc:docMk/>
            <pc:sldMk cId="703341183" sldId="386"/>
            <ac:spMk id="20" creationId="{13270471-92B5-424D-AAB4-7F199F1972CA}"/>
          </ac:spMkLst>
        </pc:spChg>
        <pc:picChg chg="add mod">
          <ac:chgData name="Maya Sterling" userId="a62f05b8-d3db-4e5c-ad01-9bf1a4aacc52" providerId="ADAL" clId="{EFF096CB-51D9-4421-AAB3-A0A310931341}" dt="2021-08-05T17:58:18.059" v="17494" actId="1076"/>
          <ac:picMkLst>
            <pc:docMk/>
            <pc:sldMk cId="703341183" sldId="386"/>
            <ac:picMk id="5" creationId="{1E7DD90E-6F7C-4CA9-981A-8E3572BD3D31}"/>
          </ac:picMkLst>
        </pc:picChg>
        <pc:picChg chg="add mod">
          <ac:chgData name="Maya Sterling" userId="a62f05b8-d3db-4e5c-ad01-9bf1a4aacc52" providerId="ADAL" clId="{EFF096CB-51D9-4421-AAB3-A0A310931341}" dt="2021-08-05T17:58:19.554" v="17495" actId="1076"/>
          <ac:picMkLst>
            <pc:docMk/>
            <pc:sldMk cId="703341183" sldId="386"/>
            <ac:picMk id="8" creationId="{1F29671B-7E68-4269-80E7-CBD8AE236B64}"/>
          </ac:picMkLst>
        </pc:picChg>
        <pc:picChg chg="add mod">
          <ac:chgData name="Maya Sterling" userId="a62f05b8-d3db-4e5c-ad01-9bf1a4aacc52" providerId="ADAL" clId="{EFF096CB-51D9-4421-AAB3-A0A310931341}" dt="2021-08-09T16:40:47.701" v="19122" actId="1076"/>
          <ac:picMkLst>
            <pc:docMk/>
            <pc:sldMk cId="703341183" sldId="386"/>
            <ac:picMk id="10" creationId="{E21FDEBE-6982-4609-B07B-42D1718ABF61}"/>
          </ac:picMkLst>
        </pc:picChg>
      </pc:sldChg>
      <pc:sldChg chg="addSp delSp modSp add mod ord addCm delCm modCm modNotesTx">
        <pc:chgData name="Maya Sterling" userId="a62f05b8-d3db-4e5c-ad01-9bf1a4aacc52" providerId="ADAL" clId="{EFF096CB-51D9-4421-AAB3-A0A310931341}" dt="2021-08-19T18:22:01.871" v="19548" actId="1592"/>
        <pc:sldMkLst>
          <pc:docMk/>
          <pc:sldMk cId="2844211405" sldId="387"/>
        </pc:sldMkLst>
        <pc:spChg chg="mod">
          <ac:chgData name="Maya Sterling" userId="a62f05b8-d3db-4e5c-ad01-9bf1a4aacc52" providerId="ADAL" clId="{EFF096CB-51D9-4421-AAB3-A0A310931341}" dt="2021-07-29T18:06:19.928" v="16821" actId="20577"/>
          <ac:spMkLst>
            <pc:docMk/>
            <pc:sldMk cId="2844211405" sldId="387"/>
            <ac:spMk id="3" creationId="{05F983AD-BC08-4860-AE59-8F03C1A55A8B}"/>
          </ac:spMkLst>
        </pc:spChg>
        <pc:spChg chg="del mod">
          <ac:chgData name="Maya Sterling" userId="a62f05b8-d3db-4e5c-ad01-9bf1a4aacc52" providerId="ADAL" clId="{EFF096CB-51D9-4421-AAB3-A0A310931341}" dt="2021-07-26T14:45:15.116" v="11324" actId="478"/>
          <ac:spMkLst>
            <pc:docMk/>
            <pc:sldMk cId="2844211405" sldId="387"/>
            <ac:spMk id="5" creationId="{F305AEE6-6F88-4DA9-B986-6B76562CAB4C}"/>
          </ac:spMkLst>
        </pc:spChg>
        <pc:spChg chg="add mod">
          <ac:chgData name="Maya Sterling" userId="a62f05b8-d3db-4e5c-ad01-9bf1a4aacc52" providerId="ADAL" clId="{EFF096CB-51D9-4421-AAB3-A0A310931341}" dt="2021-08-19T18:21:41.278" v="19545" actId="20577"/>
          <ac:spMkLst>
            <pc:docMk/>
            <pc:sldMk cId="2844211405" sldId="387"/>
            <ac:spMk id="6" creationId="{59FDFAFB-5D3F-4C4A-8275-03BA29C6FA02}"/>
          </ac:spMkLst>
        </pc:spChg>
        <pc:spChg chg="add del mod">
          <ac:chgData name="Maya Sterling" userId="a62f05b8-d3db-4e5c-ad01-9bf1a4aacc52" providerId="ADAL" clId="{EFF096CB-51D9-4421-AAB3-A0A310931341}" dt="2021-07-27T14:44:25.162" v="13485" actId="478"/>
          <ac:spMkLst>
            <pc:docMk/>
            <pc:sldMk cId="2844211405" sldId="387"/>
            <ac:spMk id="7" creationId="{CFFE974F-6D64-4A0E-B4F9-5A206F9E09EA}"/>
          </ac:spMkLst>
        </pc:spChg>
        <pc:grpChg chg="add mod">
          <ac:chgData name="Maya Sterling" userId="a62f05b8-d3db-4e5c-ad01-9bf1a4aacc52" providerId="ADAL" clId="{EFF096CB-51D9-4421-AAB3-A0A310931341}" dt="2021-08-05T18:28:49.059" v="18075" actId="1076"/>
          <ac:grpSpMkLst>
            <pc:docMk/>
            <pc:sldMk cId="2844211405" sldId="387"/>
            <ac:grpSpMk id="8" creationId="{FB7E29B8-1AA9-40EE-AD3F-C491A0E4B1B0}"/>
          </ac:grpSpMkLst>
        </pc:grpChg>
        <pc:grpChg chg="add mod">
          <ac:chgData name="Maya Sterling" userId="a62f05b8-d3db-4e5c-ad01-9bf1a4aacc52" providerId="ADAL" clId="{EFF096CB-51D9-4421-AAB3-A0A310931341}" dt="2021-08-05T18:28:47.696" v="18074" actId="1076"/>
          <ac:grpSpMkLst>
            <pc:docMk/>
            <pc:sldMk cId="2844211405" sldId="387"/>
            <ac:grpSpMk id="10" creationId="{6BCDF00A-5EF9-4B5E-A299-6AD545FF23E2}"/>
          </ac:grpSpMkLst>
        </pc:grpChg>
        <pc:grpChg chg="add mod">
          <ac:chgData name="Maya Sterling" userId="a62f05b8-d3db-4e5c-ad01-9bf1a4aacc52" providerId="ADAL" clId="{EFF096CB-51D9-4421-AAB3-A0A310931341}" dt="2021-08-05T18:28:50.564" v="18076" actId="1076"/>
          <ac:grpSpMkLst>
            <pc:docMk/>
            <pc:sldMk cId="2844211405" sldId="387"/>
            <ac:grpSpMk id="12" creationId="{B9861561-FC68-4CFB-A221-D11C0F6B7DB7}"/>
          </ac:grpSpMkLst>
        </pc:grpChg>
        <pc:grpChg chg="add mod">
          <ac:chgData name="Maya Sterling" userId="a62f05b8-d3db-4e5c-ad01-9bf1a4aacc52" providerId="ADAL" clId="{EFF096CB-51D9-4421-AAB3-A0A310931341}" dt="2021-08-05T18:28:53.701" v="18077" actId="1076"/>
          <ac:grpSpMkLst>
            <pc:docMk/>
            <pc:sldMk cId="2844211405" sldId="387"/>
            <ac:grpSpMk id="15" creationId="{84D0C800-F9E9-4892-AA6A-9D5B79339D72}"/>
          </ac:grpSpMkLst>
        </pc:grpChg>
        <pc:graphicFrameChg chg="del">
          <ac:chgData name="Maya Sterling" userId="a62f05b8-d3db-4e5c-ad01-9bf1a4aacc52" providerId="ADAL" clId="{EFF096CB-51D9-4421-AAB3-A0A310931341}" dt="2021-07-21T18:43:00.866" v="3448" actId="478"/>
          <ac:graphicFrameMkLst>
            <pc:docMk/>
            <pc:sldMk cId="2844211405" sldId="387"/>
            <ac:graphicFrameMk id="8" creationId="{020794D9-576C-4F61-AC70-3F2742F8F472}"/>
          </ac:graphicFrameMkLst>
        </pc:graphicFrameChg>
        <pc:picChg chg="add mod">
          <ac:chgData name="Maya Sterling" userId="a62f05b8-d3db-4e5c-ad01-9bf1a4aacc52" providerId="ADAL" clId="{EFF096CB-51D9-4421-AAB3-A0A310931341}" dt="2021-08-05T18:28:21.912" v="18070" actId="164"/>
          <ac:picMkLst>
            <pc:docMk/>
            <pc:sldMk cId="2844211405" sldId="387"/>
            <ac:picMk id="5" creationId="{586FB0A3-6074-457D-9D4B-3BEA0CB4D020}"/>
          </ac:picMkLst>
        </pc:picChg>
        <pc:picChg chg="add mod">
          <ac:chgData name="Maya Sterling" userId="a62f05b8-d3db-4e5c-ad01-9bf1a4aacc52" providerId="ADAL" clId="{EFF096CB-51D9-4421-AAB3-A0A310931341}" dt="2021-08-05T18:27:46.042" v="18058" actId="164"/>
          <ac:picMkLst>
            <pc:docMk/>
            <pc:sldMk cId="2844211405" sldId="387"/>
            <ac:picMk id="9" creationId="{4C67330A-DEB3-4188-BFFB-4D0E6F9AA83F}"/>
          </ac:picMkLst>
        </pc:picChg>
        <pc:picChg chg="add mod">
          <ac:chgData name="Maya Sterling" userId="a62f05b8-d3db-4e5c-ad01-9bf1a4aacc52" providerId="ADAL" clId="{EFF096CB-51D9-4421-AAB3-A0A310931341}" dt="2021-08-05T18:27:46.042" v="18058" actId="164"/>
          <ac:picMkLst>
            <pc:docMk/>
            <pc:sldMk cId="2844211405" sldId="387"/>
            <ac:picMk id="11" creationId="{79CD7719-E7A3-4B8F-A4A3-FEF85407E710}"/>
          </ac:picMkLst>
        </pc:picChg>
        <pc:picChg chg="add mod">
          <ac:chgData name="Maya Sterling" userId="a62f05b8-d3db-4e5c-ad01-9bf1a4aacc52" providerId="ADAL" clId="{EFF096CB-51D9-4421-AAB3-A0A310931341}" dt="2021-08-05T18:27:41.664" v="18057" actId="164"/>
          <ac:picMkLst>
            <pc:docMk/>
            <pc:sldMk cId="2844211405" sldId="387"/>
            <ac:picMk id="13" creationId="{77437E7B-E466-401F-AE8E-949FA93C01F9}"/>
          </ac:picMkLst>
        </pc:picChg>
        <pc:picChg chg="add mod">
          <ac:chgData name="Maya Sterling" userId="a62f05b8-d3db-4e5c-ad01-9bf1a4aacc52" providerId="ADAL" clId="{EFF096CB-51D9-4421-AAB3-A0A310931341}" dt="2021-08-05T18:27:41.664" v="18057" actId="164"/>
          <ac:picMkLst>
            <pc:docMk/>
            <pc:sldMk cId="2844211405" sldId="387"/>
            <ac:picMk id="14" creationId="{45D06CB1-30FA-4B65-B019-F248A71E75E2}"/>
          </ac:picMkLst>
        </pc:picChg>
        <pc:picChg chg="add mod">
          <ac:chgData name="Maya Sterling" userId="a62f05b8-d3db-4e5c-ad01-9bf1a4aacc52" providerId="ADAL" clId="{EFF096CB-51D9-4421-AAB3-A0A310931341}" dt="2021-08-05T18:28:21.912" v="18070" actId="164"/>
          <ac:picMkLst>
            <pc:docMk/>
            <pc:sldMk cId="2844211405" sldId="387"/>
            <ac:picMk id="16" creationId="{1180DD73-8846-4D8E-9A75-685D667ABF42}"/>
          </ac:picMkLst>
        </pc:picChg>
        <pc:picChg chg="add del mod">
          <ac:chgData name="Maya Sterling" userId="a62f05b8-d3db-4e5c-ad01-9bf1a4aacc52" providerId="ADAL" clId="{EFF096CB-51D9-4421-AAB3-A0A310931341}" dt="2021-07-26T17:54:10.292" v="12314" actId="478"/>
          <ac:picMkLst>
            <pc:docMk/>
            <pc:sldMk cId="2844211405" sldId="387"/>
            <ac:picMk id="16" creationId="{49ED7017-20CE-4992-ABE6-5C391B8519B4}"/>
          </ac:picMkLst>
        </pc:picChg>
        <pc:picChg chg="add del mod">
          <ac:chgData name="Maya Sterling" userId="a62f05b8-d3db-4e5c-ad01-9bf1a4aacc52" providerId="ADAL" clId="{EFF096CB-51D9-4421-AAB3-A0A310931341}" dt="2021-07-26T17:54:12.295" v="12316" actId="478"/>
          <ac:picMkLst>
            <pc:docMk/>
            <pc:sldMk cId="2844211405" sldId="387"/>
            <ac:picMk id="18" creationId="{CC7608F7-6984-4F3F-961A-F3545DFA2DF0}"/>
          </ac:picMkLst>
        </pc:picChg>
        <pc:picChg chg="add del mod">
          <ac:chgData name="Maya Sterling" userId="a62f05b8-d3db-4e5c-ad01-9bf1a4aacc52" providerId="ADAL" clId="{EFF096CB-51D9-4421-AAB3-A0A310931341}" dt="2021-07-26T17:54:11.253" v="12315" actId="478"/>
          <ac:picMkLst>
            <pc:docMk/>
            <pc:sldMk cId="2844211405" sldId="387"/>
            <ac:picMk id="19" creationId="{C4D5A351-7C8A-4B66-A6A3-70CFCDD29C97}"/>
          </ac:picMkLst>
        </pc:picChg>
        <pc:picChg chg="add mod">
          <ac:chgData name="Maya Sterling" userId="a62f05b8-d3db-4e5c-ad01-9bf1a4aacc52" providerId="ADAL" clId="{EFF096CB-51D9-4421-AAB3-A0A310931341}" dt="2021-08-05T18:28:02.205" v="18064" actId="164"/>
          <ac:picMkLst>
            <pc:docMk/>
            <pc:sldMk cId="2844211405" sldId="387"/>
            <ac:picMk id="21" creationId="{9E16697A-7E7F-4C8D-93F3-6FF9A90D98C7}"/>
          </ac:picMkLst>
        </pc:picChg>
        <pc:picChg chg="add mod">
          <ac:chgData name="Maya Sterling" userId="a62f05b8-d3db-4e5c-ad01-9bf1a4aacc52" providerId="ADAL" clId="{EFF096CB-51D9-4421-AAB3-A0A310931341}" dt="2021-08-05T18:28:02.205" v="18064" actId="164"/>
          <ac:picMkLst>
            <pc:docMk/>
            <pc:sldMk cId="2844211405" sldId="387"/>
            <ac:picMk id="22" creationId="{E67E0189-C7A7-4206-97DE-729C8F9A4BE5}"/>
          </ac:picMkLst>
        </pc:picChg>
      </pc:sldChg>
      <pc:sldChg chg="addSp delSp modSp add mod addCm delCm modCm modNotesTx">
        <pc:chgData name="Maya Sterling" userId="a62f05b8-d3db-4e5c-ad01-9bf1a4aacc52" providerId="ADAL" clId="{EFF096CB-51D9-4421-AAB3-A0A310931341}" dt="2021-08-09T16:36:01.529" v="18941" actId="1592"/>
        <pc:sldMkLst>
          <pc:docMk/>
          <pc:sldMk cId="362934672" sldId="388"/>
        </pc:sldMkLst>
        <pc:spChg chg="mod">
          <ac:chgData name="Maya Sterling" userId="a62f05b8-d3db-4e5c-ad01-9bf1a4aacc52" providerId="ADAL" clId="{EFF096CB-51D9-4421-AAB3-A0A310931341}" dt="2021-08-09T16:14:42.331" v="18681" actId="1076"/>
          <ac:spMkLst>
            <pc:docMk/>
            <pc:sldMk cId="362934672" sldId="388"/>
            <ac:spMk id="3" creationId="{05F983AD-BC08-4860-AE59-8F03C1A55A8B}"/>
          </ac:spMkLst>
        </pc:spChg>
        <pc:spChg chg="add mod">
          <ac:chgData name="Maya Sterling" userId="a62f05b8-d3db-4e5c-ad01-9bf1a4aacc52" providerId="ADAL" clId="{EFF096CB-51D9-4421-AAB3-A0A310931341}" dt="2021-08-09T16:35:35.881" v="18940" actId="20577"/>
          <ac:spMkLst>
            <pc:docMk/>
            <pc:sldMk cId="362934672" sldId="388"/>
            <ac:spMk id="4" creationId="{D0155733-0C8E-4BFE-A110-E7FF3D7FDAFF}"/>
          </ac:spMkLst>
        </pc:spChg>
        <pc:spChg chg="mod">
          <ac:chgData name="Maya Sterling" userId="a62f05b8-d3db-4e5c-ad01-9bf1a4aacc52" providerId="ADAL" clId="{EFF096CB-51D9-4421-AAB3-A0A310931341}" dt="2021-08-09T16:34:44.055" v="18867" actId="1076"/>
          <ac:spMkLst>
            <pc:docMk/>
            <pc:sldMk cId="362934672" sldId="388"/>
            <ac:spMk id="7" creationId="{D80CA94F-E70B-431C-9550-3E2D77CA7154}"/>
          </ac:spMkLst>
        </pc:spChg>
        <pc:spChg chg="del">
          <ac:chgData name="Maya Sterling" userId="a62f05b8-d3db-4e5c-ad01-9bf1a4aacc52" providerId="ADAL" clId="{EFF096CB-51D9-4421-AAB3-A0A310931341}" dt="2021-07-21T18:52:23.714" v="3924" actId="478"/>
          <ac:spMkLst>
            <pc:docMk/>
            <pc:sldMk cId="362934672" sldId="388"/>
            <ac:spMk id="8" creationId="{98D71345-B070-4B19-8785-2EF6F3015D04}"/>
          </ac:spMkLst>
        </pc:spChg>
        <pc:spChg chg="add del mod">
          <ac:chgData name="Maya Sterling" userId="a62f05b8-d3db-4e5c-ad01-9bf1a4aacc52" providerId="ADAL" clId="{EFF096CB-51D9-4421-AAB3-A0A310931341}" dt="2021-08-09T16:24:29.372" v="18836"/>
          <ac:spMkLst>
            <pc:docMk/>
            <pc:sldMk cId="362934672" sldId="388"/>
            <ac:spMk id="8" creationId="{D877175A-2405-480F-B694-D936C6F2B89A}"/>
          </ac:spMkLst>
        </pc:spChg>
        <pc:spChg chg="del">
          <ac:chgData name="Maya Sterling" userId="a62f05b8-d3db-4e5c-ad01-9bf1a4aacc52" providerId="ADAL" clId="{EFF096CB-51D9-4421-AAB3-A0A310931341}" dt="2021-07-21T18:52:43.461" v="3929" actId="478"/>
          <ac:spMkLst>
            <pc:docMk/>
            <pc:sldMk cId="362934672" sldId="388"/>
            <ac:spMk id="20" creationId="{13270471-92B5-424D-AAB4-7F199F1972CA}"/>
          </ac:spMkLst>
        </pc:spChg>
        <pc:picChg chg="del">
          <ac:chgData name="Maya Sterling" userId="a62f05b8-d3db-4e5c-ad01-9bf1a4aacc52" providerId="ADAL" clId="{EFF096CB-51D9-4421-AAB3-A0A310931341}" dt="2021-07-21T18:52:21.607" v="3923" actId="478"/>
          <ac:picMkLst>
            <pc:docMk/>
            <pc:sldMk cId="362934672" sldId="388"/>
            <ac:picMk id="3074" creationId="{DA75C43D-753B-4940-87EF-A2C4E7D2DDAC}"/>
          </ac:picMkLst>
        </pc:picChg>
        <pc:picChg chg="add mod">
          <ac:chgData name="Maya Sterling" userId="a62f05b8-d3db-4e5c-ad01-9bf1a4aacc52" providerId="ADAL" clId="{EFF096CB-51D9-4421-AAB3-A0A310931341}" dt="2021-07-21T18:53:23.797" v="3933" actId="1076"/>
          <ac:picMkLst>
            <pc:docMk/>
            <pc:sldMk cId="362934672" sldId="388"/>
            <ac:picMk id="4098" creationId="{DE5ADCE8-58E1-4ACB-BAD5-C57BE7E4CDC3}"/>
          </ac:picMkLst>
        </pc:picChg>
      </pc:sldChg>
      <pc:sldChg chg="delSp modSp add mod ord addCm delCm modCm modNotesTx">
        <pc:chgData name="Maya Sterling" userId="a62f05b8-d3db-4e5c-ad01-9bf1a4aacc52" providerId="ADAL" clId="{EFF096CB-51D9-4421-AAB3-A0A310931341}" dt="2021-08-19T18:18:54.485" v="19416" actId="20577"/>
        <pc:sldMkLst>
          <pc:docMk/>
          <pc:sldMk cId="3108715432" sldId="389"/>
        </pc:sldMkLst>
        <pc:spChg chg="mod">
          <ac:chgData name="Maya Sterling" userId="a62f05b8-d3db-4e5c-ad01-9bf1a4aacc52" providerId="ADAL" clId="{EFF096CB-51D9-4421-AAB3-A0A310931341}" dt="2021-07-26T14:55:28.325" v="11518" actId="20577"/>
          <ac:spMkLst>
            <pc:docMk/>
            <pc:sldMk cId="3108715432" sldId="389"/>
            <ac:spMk id="3" creationId="{05F983AD-BC08-4860-AE59-8F03C1A55A8B}"/>
          </ac:spMkLst>
        </pc:spChg>
        <pc:spChg chg="del">
          <ac:chgData name="Maya Sterling" userId="a62f05b8-d3db-4e5c-ad01-9bf1a4aacc52" providerId="ADAL" clId="{EFF096CB-51D9-4421-AAB3-A0A310931341}" dt="2021-07-22T17:20:53.580" v="4686" actId="478"/>
          <ac:spMkLst>
            <pc:docMk/>
            <pc:sldMk cId="3108715432" sldId="389"/>
            <ac:spMk id="8" creationId="{5E3EE882-720F-4E3F-90A5-0D6775BFE5C5}"/>
          </ac:spMkLst>
        </pc:spChg>
        <pc:graphicFrameChg chg="mod modGraphic">
          <ac:chgData name="Maya Sterling" userId="a62f05b8-d3db-4e5c-ad01-9bf1a4aacc52" providerId="ADAL" clId="{EFF096CB-51D9-4421-AAB3-A0A310931341}" dt="2021-08-19T18:18:28.836" v="19369" actId="20577"/>
          <ac:graphicFrameMkLst>
            <pc:docMk/>
            <pc:sldMk cId="3108715432" sldId="389"/>
            <ac:graphicFrameMk id="7" creationId="{44710E08-ADFD-4275-AEA2-5D9681FDDF51}"/>
          </ac:graphicFrameMkLst>
        </pc:graphicFrameChg>
        <pc:graphicFrameChg chg="del">
          <ac:chgData name="Maya Sterling" userId="a62f05b8-d3db-4e5c-ad01-9bf1a4aacc52" providerId="ADAL" clId="{EFF096CB-51D9-4421-AAB3-A0A310931341}" dt="2021-07-22T17:19:48.150" v="4604" actId="478"/>
          <ac:graphicFrameMkLst>
            <pc:docMk/>
            <pc:sldMk cId="3108715432" sldId="389"/>
            <ac:graphicFrameMk id="10" creationId="{87D00B88-B9E2-A44E-A37C-9FE188E433B6}"/>
          </ac:graphicFrameMkLst>
        </pc:graphicFrameChg>
      </pc:sldChg>
      <pc:sldChg chg="addSp delSp modSp add mod ord">
        <pc:chgData name="Maya Sterling" userId="a62f05b8-d3db-4e5c-ad01-9bf1a4aacc52" providerId="ADAL" clId="{EFF096CB-51D9-4421-AAB3-A0A310931341}" dt="2021-08-05T18:35:01.466" v="18253" actId="207"/>
        <pc:sldMkLst>
          <pc:docMk/>
          <pc:sldMk cId="1485051390" sldId="390"/>
        </pc:sldMkLst>
        <pc:spChg chg="mod">
          <ac:chgData name="Maya Sterling" userId="a62f05b8-d3db-4e5c-ad01-9bf1a4aacc52" providerId="ADAL" clId="{EFF096CB-51D9-4421-AAB3-A0A310931341}" dt="2021-07-28T14:52:21.764" v="15443" actId="20577"/>
          <ac:spMkLst>
            <pc:docMk/>
            <pc:sldMk cId="1485051390" sldId="390"/>
            <ac:spMk id="3" creationId="{05F983AD-BC08-4860-AE59-8F03C1A55A8B}"/>
          </ac:spMkLst>
        </pc:spChg>
        <pc:spChg chg="del mod">
          <ac:chgData name="Maya Sterling" userId="a62f05b8-d3db-4e5c-ad01-9bf1a4aacc52" providerId="ADAL" clId="{EFF096CB-51D9-4421-AAB3-A0A310931341}" dt="2021-07-23T19:17:03.504" v="9283" actId="21"/>
          <ac:spMkLst>
            <pc:docMk/>
            <pc:sldMk cId="1485051390" sldId="390"/>
            <ac:spMk id="4" creationId="{3D7A5BB0-F938-433B-BABD-E47F452E4A2D}"/>
          </ac:spMkLst>
        </pc:spChg>
        <pc:spChg chg="del">
          <ac:chgData name="Maya Sterling" userId="a62f05b8-d3db-4e5c-ad01-9bf1a4aacc52" providerId="ADAL" clId="{EFF096CB-51D9-4421-AAB3-A0A310931341}" dt="2021-07-22T17:23:07.991" v="4769" actId="478"/>
          <ac:spMkLst>
            <pc:docMk/>
            <pc:sldMk cId="1485051390" sldId="390"/>
            <ac:spMk id="7" creationId="{B6E24985-881F-4062-ACC6-405B510321B6}"/>
          </ac:spMkLst>
        </pc:spChg>
        <pc:spChg chg="add mod">
          <ac:chgData name="Maya Sterling" userId="a62f05b8-d3db-4e5c-ad01-9bf1a4aacc52" providerId="ADAL" clId="{EFF096CB-51D9-4421-AAB3-A0A310931341}" dt="2021-08-05T18:35:01.466" v="18253" actId="207"/>
          <ac:spMkLst>
            <pc:docMk/>
            <pc:sldMk cId="1485051390" sldId="390"/>
            <ac:spMk id="8" creationId="{DE19981C-5301-4143-B3F3-A919D6ADF387}"/>
          </ac:spMkLst>
        </pc:spChg>
        <pc:spChg chg="add mod">
          <ac:chgData name="Maya Sterling" userId="a62f05b8-d3db-4e5c-ad01-9bf1a4aacc52" providerId="ADAL" clId="{EFF096CB-51D9-4421-AAB3-A0A310931341}" dt="2021-07-23T19:26:12.633" v="9702" actId="20577"/>
          <ac:spMkLst>
            <pc:docMk/>
            <pc:sldMk cId="1485051390" sldId="390"/>
            <ac:spMk id="9" creationId="{D6DC1BFB-3D5E-4848-8170-C5FF07136F3E}"/>
          </ac:spMkLst>
        </pc:spChg>
        <pc:spChg chg="add del mod">
          <ac:chgData name="Maya Sterling" userId="a62f05b8-d3db-4e5c-ad01-9bf1a4aacc52" providerId="ADAL" clId="{EFF096CB-51D9-4421-AAB3-A0A310931341}" dt="2021-07-23T19:18:16.294" v="9317" actId="478"/>
          <ac:spMkLst>
            <pc:docMk/>
            <pc:sldMk cId="1485051390" sldId="390"/>
            <ac:spMk id="10" creationId="{FE0BE83F-5CA8-4BB4-94AB-463B177D5BF9}"/>
          </ac:spMkLst>
        </pc:spChg>
        <pc:spChg chg="add del mod">
          <ac:chgData name="Maya Sterling" userId="a62f05b8-d3db-4e5c-ad01-9bf1a4aacc52" providerId="ADAL" clId="{EFF096CB-51D9-4421-AAB3-A0A310931341}" dt="2021-07-23T19:17:52.035" v="9314" actId="478"/>
          <ac:spMkLst>
            <pc:docMk/>
            <pc:sldMk cId="1485051390" sldId="390"/>
            <ac:spMk id="11" creationId="{48BD23BB-523C-4C88-A9B5-0B7CA52FB6D4}"/>
          </ac:spMkLst>
        </pc:spChg>
        <pc:spChg chg="add del mod">
          <ac:chgData name="Maya Sterling" userId="a62f05b8-d3db-4e5c-ad01-9bf1a4aacc52" providerId="ADAL" clId="{EFF096CB-51D9-4421-AAB3-A0A310931341}" dt="2021-07-23T19:24:56.261" v="9695" actId="478"/>
          <ac:spMkLst>
            <pc:docMk/>
            <pc:sldMk cId="1485051390" sldId="390"/>
            <ac:spMk id="12" creationId="{D5217A39-068E-4369-95B8-05AE0ED6733E}"/>
          </ac:spMkLst>
        </pc:spChg>
        <pc:picChg chg="del">
          <ac:chgData name="Maya Sterling" userId="a62f05b8-d3db-4e5c-ad01-9bf1a4aacc52" providerId="ADAL" clId="{EFF096CB-51D9-4421-AAB3-A0A310931341}" dt="2021-07-22T17:23:06.175" v="4768" actId="478"/>
          <ac:picMkLst>
            <pc:docMk/>
            <pc:sldMk cId="1485051390" sldId="390"/>
            <ac:picMk id="1026" creationId="{574A0CAF-7F28-40D0-9E85-ECF76DA797E8}"/>
          </ac:picMkLst>
        </pc:picChg>
        <pc:picChg chg="add mod">
          <ac:chgData name="Maya Sterling" userId="a62f05b8-d3db-4e5c-ad01-9bf1a4aacc52" providerId="ADAL" clId="{EFF096CB-51D9-4421-AAB3-A0A310931341}" dt="2021-07-23T19:26:31.578" v="9708" actId="1076"/>
          <ac:picMkLst>
            <pc:docMk/>
            <pc:sldMk cId="1485051390" sldId="390"/>
            <ac:picMk id="6146" creationId="{CEBE168D-4A40-4518-8F74-7C29B5ED6A5C}"/>
          </ac:picMkLst>
        </pc:picChg>
      </pc:sldChg>
      <pc:sldChg chg="addSp delSp modSp add mod modNotesTx">
        <pc:chgData name="Maya Sterling" userId="a62f05b8-d3db-4e5c-ad01-9bf1a4aacc52" providerId="ADAL" clId="{EFF096CB-51D9-4421-AAB3-A0A310931341}" dt="2021-08-19T18:09:21.646" v="19268" actId="20577"/>
        <pc:sldMkLst>
          <pc:docMk/>
          <pc:sldMk cId="2504507975" sldId="391"/>
        </pc:sldMkLst>
        <pc:spChg chg="mod">
          <ac:chgData name="Maya Sterling" userId="a62f05b8-d3db-4e5c-ad01-9bf1a4aacc52" providerId="ADAL" clId="{EFF096CB-51D9-4421-AAB3-A0A310931341}" dt="2021-07-22T19:25:16.592" v="5552" actId="20577"/>
          <ac:spMkLst>
            <pc:docMk/>
            <pc:sldMk cId="2504507975" sldId="391"/>
            <ac:spMk id="3" creationId="{05F983AD-BC08-4860-AE59-8F03C1A55A8B}"/>
          </ac:spMkLst>
        </pc:spChg>
        <pc:spChg chg="del">
          <ac:chgData name="Maya Sterling" userId="a62f05b8-d3db-4e5c-ad01-9bf1a4aacc52" providerId="ADAL" clId="{EFF096CB-51D9-4421-AAB3-A0A310931341}" dt="2021-07-22T19:14:45.526" v="5285" actId="478"/>
          <ac:spMkLst>
            <pc:docMk/>
            <pc:sldMk cId="2504507975" sldId="391"/>
            <ac:spMk id="12" creationId="{5D9E3BC3-8BA6-4F57-9091-3CBFFD6C0873}"/>
          </ac:spMkLst>
        </pc:spChg>
        <pc:spChg chg="del">
          <ac:chgData name="Maya Sterling" userId="a62f05b8-d3db-4e5c-ad01-9bf1a4aacc52" providerId="ADAL" clId="{EFF096CB-51D9-4421-AAB3-A0A310931341}" dt="2021-07-22T19:14:47.464" v="5286" actId="478"/>
          <ac:spMkLst>
            <pc:docMk/>
            <pc:sldMk cId="2504507975" sldId="391"/>
            <ac:spMk id="14" creationId="{3DC45A13-7721-4756-9E66-434721AB1948}"/>
          </ac:spMkLst>
        </pc:spChg>
        <pc:spChg chg="del">
          <ac:chgData name="Maya Sterling" userId="a62f05b8-d3db-4e5c-ad01-9bf1a4aacc52" providerId="ADAL" clId="{EFF096CB-51D9-4421-AAB3-A0A310931341}" dt="2021-07-22T19:14:49.222" v="5287" actId="478"/>
          <ac:spMkLst>
            <pc:docMk/>
            <pc:sldMk cId="2504507975" sldId="391"/>
            <ac:spMk id="16" creationId="{AC4616E1-F802-4E7A-AFFA-A6E6C9B0E438}"/>
          </ac:spMkLst>
        </pc:spChg>
        <pc:spChg chg="del">
          <ac:chgData name="Maya Sterling" userId="a62f05b8-d3db-4e5c-ad01-9bf1a4aacc52" providerId="ADAL" clId="{EFF096CB-51D9-4421-AAB3-A0A310931341}" dt="2021-07-22T19:22:08.694" v="5451" actId="478"/>
          <ac:spMkLst>
            <pc:docMk/>
            <pc:sldMk cId="2504507975" sldId="391"/>
            <ac:spMk id="18" creationId="{8C383583-990B-4118-B7A5-9D910DF6583E}"/>
          </ac:spMkLst>
        </pc:spChg>
        <pc:graphicFrameChg chg="add mod modGraphic">
          <ac:chgData name="Maya Sterling" userId="a62f05b8-d3db-4e5c-ad01-9bf1a4aacc52" providerId="ADAL" clId="{EFF096CB-51D9-4421-AAB3-A0A310931341}" dt="2021-07-26T17:20:27.429" v="11961" actId="20577"/>
          <ac:graphicFrameMkLst>
            <pc:docMk/>
            <pc:sldMk cId="2504507975" sldId="391"/>
            <ac:graphicFrameMk id="4" creationId="{9CD189A9-F787-41CD-8195-3E3907EC72F7}"/>
          </ac:graphicFrameMkLst>
        </pc:graphicFrameChg>
        <pc:picChg chg="del">
          <ac:chgData name="Maya Sterling" userId="a62f05b8-d3db-4e5c-ad01-9bf1a4aacc52" providerId="ADAL" clId="{EFF096CB-51D9-4421-AAB3-A0A310931341}" dt="2021-07-22T19:14:39.655" v="5282" actId="478"/>
          <ac:picMkLst>
            <pc:docMk/>
            <pc:sldMk cId="2504507975" sldId="391"/>
            <ac:picMk id="5" creationId="{68C5442B-5F1C-4D3B-8E3E-4B7974571D91}"/>
          </ac:picMkLst>
        </pc:picChg>
        <pc:picChg chg="del">
          <ac:chgData name="Maya Sterling" userId="a62f05b8-d3db-4e5c-ad01-9bf1a4aacc52" providerId="ADAL" clId="{EFF096CB-51D9-4421-AAB3-A0A310931341}" dt="2021-07-22T19:14:40.854" v="5283" actId="478"/>
          <ac:picMkLst>
            <pc:docMk/>
            <pc:sldMk cId="2504507975" sldId="391"/>
            <ac:picMk id="7" creationId="{AC52EEB5-76E9-463B-AC6C-E499C336E061}"/>
          </ac:picMkLst>
        </pc:picChg>
        <pc:picChg chg="del">
          <ac:chgData name="Maya Sterling" userId="a62f05b8-d3db-4e5c-ad01-9bf1a4aacc52" providerId="ADAL" clId="{EFF096CB-51D9-4421-AAB3-A0A310931341}" dt="2021-07-22T19:14:42.816" v="5284" actId="478"/>
          <ac:picMkLst>
            <pc:docMk/>
            <pc:sldMk cId="2504507975" sldId="391"/>
            <ac:picMk id="13" creationId="{87401DEB-9435-4944-A79C-0D2940F78656}"/>
          </ac:picMkLst>
        </pc:picChg>
      </pc:sldChg>
      <pc:sldChg chg="addSp delSp modSp add mod addCm delCm modCm modNotesTx">
        <pc:chgData name="Maya Sterling" userId="a62f05b8-d3db-4e5c-ad01-9bf1a4aacc52" providerId="ADAL" clId="{EFF096CB-51D9-4421-AAB3-A0A310931341}" dt="2021-08-19T18:09:42.778" v="19283" actId="20577"/>
        <pc:sldMkLst>
          <pc:docMk/>
          <pc:sldMk cId="3113228297" sldId="392"/>
        </pc:sldMkLst>
        <pc:spChg chg="mod">
          <ac:chgData name="Maya Sterling" userId="a62f05b8-d3db-4e5c-ad01-9bf1a4aacc52" providerId="ADAL" clId="{EFF096CB-51D9-4421-AAB3-A0A310931341}" dt="2021-07-22T21:11:14.631" v="6533" actId="20577"/>
          <ac:spMkLst>
            <pc:docMk/>
            <pc:sldMk cId="3113228297" sldId="392"/>
            <ac:spMk id="3" creationId="{05F983AD-BC08-4860-AE59-8F03C1A55A8B}"/>
          </ac:spMkLst>
        </pc:spChg>
        <pc:spChg chg="mod">
          <ac:chgData name="Maya Sterling" userId="a62f05b8-d3db-4e5c-ad01-9bf1a4aacc52" providerId="ADAL" clId="{EFF096CB-51D9-4421-AAB3-A0A310931341}" dt="2021-07-26T17:39:54.789" v="12027" actId="20577"/>
          <ac:spMkLst>
            <pc:docMk/>
            <pc:sldMk cId="3113228297" sldId="392"/>
            <ac:spMk id="4" creationId="{3D7A5BB0-F938-433B-BABD-E47F452E4A2D}"/>
          </ac:spMkLst>
        </pc:spChg>
        <pc:spChg chg="del">
          <ac:chgData name="Maya Sterling" userId="a62f05b8-d3db-4e5c-ad01-9bf1a4aacc52" providerId="ADAL" clId="{EFF096CB-51D9-4421-AAB3-A0A310931341}" dt="2021-07-22T21:26:31.260" v="6718" actId="478"/>
          <ac:spMkLst>
            <pc:docMk/>
            <pc:sldMk cId="3113228297" sldId="392"/>
            <ac:spMk id="8" creationId="{DE19981C-5301-4143-B3F3-A919D6ADF387}"/>
          </ac:spMkLst>
        </pc:spChg>
        <pc:spChg chg="mod">
          <ac:chgData name="Maya Sterling" userId="a62f05b8-d3db-4e5c-ad01-9bf1a4aacc52" providerId="ADAL" clId="{EFF096CB-51D9-4421-AAB3-A0A310931341}" dt="2021-08-19T17:55:09.642" v="19252" actId="207"/>
          <ac:spMkLst>
            <pc:docMk/>
            <pc:sldMk cId="3113228297" sldId="392"/>
            <ac:spMk id="9" creationId="{D6DC1BFB-3D5E-4848-8170-C5FF07136F3E}"/>
          </ac:spMkLst>
        </pc:spChg>
        <pc:spChg chg="del">
          <ac:chgData name="Maya Sterling" userId="a62f05b8-d3db-4e5c-ad01-9bf1a4aacc52" providerId="ADAL" clId="{EFF096CB-51D9-4421-AAB3-A0A310931341}" dt="2021-07-22T21:11:54.237" v="6671" actId="478"/>
          <ac:spMkLst>
            <pc:docMk/>
            <pc:sldMk cId="3113228297" sldId="392"/>
            <ac:spMk id="10" creationId="{FE0BE83F-5CA8-4BB4-94AB-463B177D5BF9}"/>
          </ac:spMkLst>
        </pc:spChg>
        <pc:spChg chg="add mod">
          <ac:chgData name="Maya Sterling" userId="a62f05b8-d3db-4e5c-ad01-9bf1a4aacc52" providerId="ADAL" clId="{EFF096CB-51D9-4421-AAB3-A0A310931341}" dt="2021-08-05T18:33:54.987" v="18234" actId="14100"/>
          <ac:spMkLst>
            <pc:docMk/>
            <pc:sldMk cId="3113228297" sldId="392"/>
            <ac:spMk id="11" creationId="{A62E2DEB-D5D4-42F7-95B8-FC10F9DED23D}"/>
          </ac:spMkLst>
        </pc:spChg>
        <pc:picChg chg="add mod">
          <ac:chgData name="Maya Sterling" userId="a62f05b8-d3db-4e5c-ad01-9bf1a4aacc52" providerId="ADAL" clId="{EFF096CB-51D9-4421-AAB3-A0A310931341}" dt="2021-07-23T19:23:33.892" v="9681" actId="1076"/>
          <ac:picMkLst>
            <pc:docMk/>
            <pc:sldMk cId="3113228297" sldId="392"/>
            <ac:picMk id="5122" creationId="{E70E19BD-B4AA-49CD-AF24-F2D318238B13}"/>
          </ac:picMkLst>
        </pc:picChg>
      </pc:sldChg>
      <pc:sldChg chg="addSp modSp new del mod">
        <pc:chgData name="Maya Sterling" userId="a62f05b8-d3db-4e5c-ad01-9bf1a4aacc52" providerId="ADAL" clId="{EFF096CB-51D9-4421-AAB3-A0A310931341}" dt="2021-07-27T14:13:58.178" v="12826" actId="2696"/>
        <pc:sldMkLst>
          <pc:docMk/>
          <pc:sldMk cId="360001115" sldId="393"/>
        </pc:sldMkLst>
        <pc:spChg chg="add mod">
          <ac:chgData name="Maya Sterling" userId="a62f05b8-d3db-4e5c-ad01-9bf1a4aacc52" providerId="ADAL" clId="{EFF096CB-51D9-4421-AAB3-A0A310931341}" dt="2021-07-23T19:17:08.945" v="9284" actId="1076"/>
          <ac:spMkLst>
            <pc:docMk/>
            <pc:sldMk cId="360001115" sldId="393"/>
            <ac:spMk id="3" creationId="{54CA95EF-3599-47A8-B42E-03DD775280D8}"/>
          </ac:spMkLst>
        </pc:spChg>
      </pc:sldChg>
      <pc:sldChg chg="addSp delSp modSp new del mod">
        <pc:chgData name="Maya Sterling" userId="a62f05b8-d3db-4e5c-ad01-9bf1a4aacc52" providerId="ADAL" clId="{EFF096CB-51D9-4421-AAB3-A0A310931341}" dt="2021-07-28T16:17:17.732" v="16776" actId="2696"/>
        <pc:sldMkLst>
          <pc:docMk/>
          <pc:sldMk cId="110471198" sldId="394"/>
        </pc:sldMkLst>
        <pc:spChg chg="add del mod">
          <ac:chgData name="Maya Sterling" userId="a62f05b8-d3db-4e5c-ad01-9bf1a4aacc52" providerId="ADAL" clId="{EFF096CB-51D9-4421-AAB3-A0A310931341}" dt="2021-07-28T16:17:14.795" v="16775" actId="478"/>
          <ac:spMkLst>
            <pc:docMk/>
            <pc:sldMk cId="110471198" sldId="394"/>
            <ac:spMk id="3" creationId="{A6C84E22-8DF3-43BA-BADD-F87B4C04DDF2}"/>
          </ac:spMkLst>
        </pc:spChg>
      </pc:sldChg>
      <pc:sldChg chg="addSp delSp modSp add mod delCm">
        <pc:chgData name="Maya Sterling" userId="a62f05b8-d3db-4e5c-ad01-9bf1a4aacc52" providerId="ADAL" clId="{EFF096CB-51D9-4421-AAB3-A0A310931341}" dt="2021-08-09T15:41:35.887" v="18410" actId="1592"/>
        <pc:sldMkLst>
          <pc:docMk/>
          <pc:sldMk cId="286902679" sldId="395"/>
        </pc:sldMkLst>
        <pc:spChg chg="mod">
          <ac:chgData name="Maya Sterling" userId="a62f05b8-d3db-4e5c-ad01-9bf1a4aacc52" providerId="ADAL" clId="{EFF096CB-51D9-4421-AAB3-A0A310931341}" dt="2021-07-26T13:41:49.655" v="10864" actId="20577"/>
          <ac:spMkLst>
            <pc:docMk/>
            <pc:sldMk cId="286902679" sldId="395"/>
            <ac:spMk id="3" creationId="{05F983AD-BC08-4860-AE59-8F03C1A55A8B}"/>
          </ac:spMkLst>
        </pc:spChg>
        <pc:spChg chg="add mod ord">
          <ac:chgData name="Maya Sterling" userId="a62f05b8-d3db-4e5c-ad01-9bf1a4aacc52" providerId="ADAL" clId="{EFF096CB-51D9-4421-AAB3-A0A310931341}" dt="2021-07-28T15:22:10.479" v="16137" actId="14100"/>
          <ac:spMkLst>
            <pc:docMk/>
            <pc:sldMk cId="286902679" sldId="395"/>
            <ac:spMk id="6" creationId="{047FF4F1-95AF-416D-AB45-F97A1C0B7235}"/>
          </ac:spMkLst>
        </pc:spChg>
        <pc:spChg chg="del">
          <ac:chgData name="Maya Sterling" userId="a62f05b8-d3db-4e5c-ad01-9bf1a4aacc52" providerId="ADAL" clId="{EFF096CB-51D9-4421-AAB3-A0A310931341}" dt="2021-07-23T20:01:49.332" v="9913" actId="478"/>
          <ac:spMkLst>
            <pc:docMk/>
            <pc:sldMk cId="286902679" sldId="395"/>
            <ac:spMk id="10" creationId="{620D8548-EE40-4370-A044-8F3CA935EB29}"/>
          </ac:spMkLst>
        </pc:spChg>
        <pc:spChg chg="add del mod">
          <ac:chgData name="Maya Sterling" userId="a62f05b8-d3db-4e5c-ad01-9bf1a4aacc52" providerId="ADAL" clId="{EFF096CB-51D9-4421-AAB3-A0A310931341}" dt="2021-08-09T15:41:32.925" v="18409" actId="20577"/>
          <ac:spMkLst>
            <pc:docMk/>
            <pc:sldMk cId="286902679" sldId="395"/>
            <ac:spMk id="12" creationId="{A6B4232A-47CC-4355-879B-A1B2B74BFE15}"/>
          </ac:spMkLst>
        </pc:spChg>
        <pc:spChg chg="del">
          <ac:chgData name="Maya Sterling" userId="a62f05b8-d3db-4e5c-ad01-9bf1a4aacc52" providerId="ADAL" clId="{EFF096CB-51D9-4421-AAB3-A0A310931341}" dt="2021-07-23T20:45:58.976" v="10097" actId="478"/>
          <ac:spMkLst>
            <pc:docMk/>
            <pc:sldMk cId="286902679" sldId="395"/>
            <ac:spMk id="15" creationId="{89B9B535-051E-4ABE-AC2E-8E570A7660CD}"/>
          </ac:spMkLst>
        </pc:spChg>
        <pc:picChg chg="add mod">
          <ac:chgData name="Maya Sterling" userId="a62f05b8-d3db-4e5c-ad01-9bf1a4aacc52" providerId="ADAL" clId="{EFF096CB-51D9-4421-AAB3-A0A310931341}" dt="2021-07-28T15:16:27.901" v="16127" actId="1076"/>
          <ac:picMkLst>
            <pc:docMk/>
            <pc:sldMk cId="286902679" sldId="395"/>
            <ac:picMk id="9" creationId="{7B71AD4E-8234-4303-A4D8-8E55E43CA0A2}"/>
          </ac:picMkLst>
        </pc:picChg>
        <pc:picChg chg="del">
          <ac:chgData name="Maya Sterling" userId="a62f05b8-d3db-4e5c-ad01-9bf1a4aacc52" providerId="ADAL" clId="{EFF096CB-51D9-4421-AAB3-A0A310931341}" dt="2021-07-23T20:45:57.147" v="10096" actId="478"/>
          <ac:picMkLst>
            <pc:docMk/>
            <pc:sldMk cId="286902679" sldId="395"/>
            <ac:picMk id="21" creationId="{EA059E08-1AAE-4637-A1AD-9DE2D6B47019}"/>
          </ac:picMkLst>
        </pc:picChg>
        <pc:picChg chg="del">
          <ac:chgData name="Maya Sterling" userId="a62f05b8-d3db-4e5c-ad01-9bf1a4aacc52" providerId="ADAL" clId="{EFF096CB-51D9-4421-AAB3-A0A310931341}" dt="2021-07-23T20:01:53.343" v="9916" actId="478"/>
          <ac:picMkLst>
            <pc:docMk/>
            <pc:sldMk cId="286902679" sldId="395"/>
            <ac:picMk id="2050" creationId="{17818C37-FBD4-44D8-9869-EFCBA89B20D0}"/>
          </ac:picMkLst>
        </pc:picChg>
        <pc:picChg chg="add del mod">
          <ac:chgData name="Maya Sterling" userId="a62f05b8-d3db-4e5c-ad01-9bf1a4aacc52" providerId="ADAL" clId="{EFF096CB-51D9-4421-AAB3-A0A310931341}" dt="2021-07-23T20:47:05.401" v="10105" actId="478"/>
          <ac:picMkLst>
            <pc:docMk/>
            <pc:sldMk cId="286902679" sldId="395"/>
            <ac:picMk id="9218" creationId="{9FE35237-9B7A-47A1-9F23-7231D8BCDBC8}"/>
          </ac:picMkLst>
        </pc:picChg>
        <pc:picChg chg="add del mod">
          <ac:chgData name="Maya Sterling" userId="a62f05b8-d3db-4e5c-ad01-9bf1a4aacc52" providerId="ADAL" clId="{EFF096CB-51D9-4421-AAB3-A0A310931341}" dt="2021-07-28T15:15:50.858" v="16119" actId="21"/>
          <ac:picMkLst>
            <pc:docMk/>
            <pc:sldMk cId="286902679" sldId="395"/>
            <ac:picMk id="9220" creationId="{8D3BEBAA-CF7C-4CBE-BDFA-DE638F9BD312}"/>
          </ac:picMkLst>
        </pc:picChg>
      </pc:sldChg>
      <pc:sldChg chg="addSp delSp modSp add mod ord delCm modCm modNotesTx">
        <pc:chgData name="Maya Sterling" userId="a62f05b8-d3db-4e5c-ad01-9bf1a4aacc52" providerId="ADAL" clId="{EFF096CB-51D9-4421-AAB3-A0A310931341}" dt="2021-08-19T18:15:52.931" v="19367" actId="20578"/>
        <pc:sldMkLst>
          <pc:docMk/>
          <pc:sldMk cId="3273022802" sldId="396"/>
        </pc:sldMkLst>
        <pc:spChg chg="mod">
          <ac:chgData name="Maya Sterling" userId="a62f05b8-d3db-4e5c-ad01-9bf1a4aacc52" providerId="ADAL" clId="{EFF096CB-51D9-4421-AAB3-A0A310931341}" dt="2021-07-27T14:15:24.186" v="12851" actId="1076"/>
          <ac:spMkLst>
            <pc:docMk/>
            <pc:sldMk cId="3273022802" sldId="396"/>
            <ac:spMk id="3" creationId="{05F983AD-BC08-4860-AE59-8F03C1A55A8B}"/>
          </ac:spMkLst>
        </pc:spChg>
        <pc:spChg chg="del">
          <ac:chgData name="Maya Sterling" userId="a62f05b8-d3db-4e5c-ad01-9bf1a4aacc52" providerId="ADAL" clId="{EFF096CB-51D9-4421-AAB3-A0A310931341}" dt="2021-07-23T20:44:22.692" v="9985" actId="478"/>
          <ac:spMkLst>
            <pc:docMk/>
            <pc:sldMk cId="3273022802" sldId="396"/>
            <ac:spMk id="10" creationId="{620D8548-EE40-4370-A044-8F3CA935EB29}"/>
          </ac:spMkLst>
        </pc:spChg>
        <pc:spChg chg="del">
          <ac:chgData name="Maya Sterling" userId="a62f05b8-d3db-4e5c-ad01-9bf1a4aacc52" providerId="ADAL" clId="{EFF096CB-51D9-4421-AAB3-A0A310931341}" dt="2021-07-23T20:44:01.807" v="9966" actId="478"/>
          <ac:spMkLst>
            <pc:docMk/>
            <pc:sldMk cId="3273022802" sldId="396"/>
            <ac:spMk id="12" creationId="{A6B4232A-47CC-4355-879B-A1B2B74BFE15}"/>
          </ac:spMkLst>
        </pc:spChg>
        <pc:spChg chg="add mod">
          <ac:chgData name="Maya Sterling" userId="a62f05b8-d3db-4e5c-ad01-9bf1a4aacc52" providerId="ADAL" clId="{EFF096CB-51D9-4421-AAB3-A0A310931341}" dt="2021-08-09T15:50:39.259" v="18470" actId="20577"/>
          <ac:spMkLst>
            <pc:docMk/>
            <pc:sldMk cId="3273022802" sldId="396"/>
            <ac:spMk id="13" creationId="{5272D920-C1F8-4813-87E3-2CF6D8E90A96}"/>
          </ac:spMkLst>
        </pc:spChg>
        <pc:spChg chg="del mod">
          <ac:chgData name="Maya Sterling" userId="a62f05b8-d3db-4e5c-ad01-9bf1a4aacc52" providerId="ADAL" clId="{EFF096CB-51D9-4421-AAB3-A0A310931341}" dt="2021-07-23T21:31:38.937" v="10272" actId="478"/>
          <ac:spMkLst>
            <pc:docMk/>
            <pc:sldMk cId="3273022802" sldId="396"/>
            <ac:spMk id="15" creationId="{89B9B535-051E-4ABE-AC2E-8E570A7660CD}"/>
          </ac:spMkLst>
        </pc:spChg>
        <pc:picChg chg="add mod">
          <ac:chgData name="Maya Sterling" userId="a62f05b8-d3db-4e5c-ad01-9bf1a4aacc52" providerId="ADAL" clId="{EFF096CB-51D9-4421-AAB3-A0A310931341}" dt="2021-08-09T15:49:52.635" v="18448" actId="1076"/>
          <ac:picMkLst>
            <pc:docMk/>
            <pc:sldMk cId="3273022802" sldId="396"/>
            <ac:picMk id="11" creationId="{EF47B644-0399-4226-B656-8362B4509AE2}"/>
          </ac:picMkLst>
        </pc:picChg>
        <pc:picChg chg="mod modCrop">
          <ac:chgData name="Maya Sterling" userId="a62f05b8-d3db-4e5c-ad01-9bf1a4aacc52" providerId="ADAL" clId="{EFF096CB-51D9-4421-AAB3-A0A310931341}" dt="2021-08-09T15:49:51.019" v="18447" actId="1076"/>
          <ac:picMkLst>
            <pc:docMk/>
            <pc:sldMk cId="3273022802" sldId="396"/>
            <ac:picMk id="21" creationId="{EA059E08-1AAE-4637-A1AD-9DE2D6B47019}"/>
          </ac:picMkLst>
        </pc:picChg>
        <pc:picChg chg="del">
          <ac:chgData name="Maya Sterling" userId="a62f05b8-d3db-4e5c-ad01-9bf1a4aacc52" providerId="ADAL" clId="{EFF096CB-51D9-4421-AAB3-A0A310931341}" dt="2021-07-23T20:44:23.695" v="9986" actId="478"/>
          <ac:picMkLst>
            <pc:docMk/>
            <pc:sldMk cId="3273022802" sldId="396"/>
            <ac:picMk id="2050" creationId="{17818C37-FBD4-44D8-9869-EFCBA89B20D0}"/>
          </ac:picMkLst>
        </pc:picChg>
      </pc:sldChg>
      <pc:sldChg chg="modSp new mod">
        <pc:chgData name="Maya Sterling" userId="a62f05b8-d3db-4e5c-ad01-9bf1a4aacc52" providerId="ADAL" clId="{EFF096CB-51D9-4421-AAB3-A0A310931341}" dt="2021-07-26T17:42:09.926" v="12088" actId="1076"/>
        <pc:sldMkLst>
          <pc:docMk/>
          <pc:sldMk cId="1664103441" sldId="397"/>
        </pc:sldMkLst>
        <pc:spChg chg="mod">
          <ac:chgData name="Maya Sterling" userId="a62f05b8-d3db-4e5c-ad01-9bf1a4aacc52" providerId="ADAL" clId="{EFF096CB-51D9-4421-AAB3-A0A310931341}" dt="2021-07-26T17:42:09.926" v="12088" actId="1076"/>
          <ac:spMkLst>
            <pc:docMk/>
            <pc:sldMk cId="1664103441" sldId="397"/>
            <ac:spMk id="2" creationId="{4774F94C-5A97-4D72-A840-E13FB0D32ED3}"/>
          </ac:spMkLst>
        </pc:spChg>
      </pc:sldChg>
      <pc:sldChg chg="modSp add mod">
        <pc:chgData name="Maya Sterling" userId="a62f05b8-d3db-4e5c-ad01-9bf1a4aacc52" providerId="ADAL" clId="{EFF096CB-51D9-4421-AAB3-A0A310931341}" dt="2021-07-28T16:18:08.917" v="16807" actId="12788"/>
        <pc:sldMkLst>
          <pc:docMk/>
          <pc:sldMk cId="3633872195" sldId="398"/>
        </pc:sldMkLst>
        <pc:spChg chg="mod">
          <ac:chgData name="Maya Sterling" userId="a62f05b8-d3db-4e5c-ad01-9bf1a4aacc52" providerId="ADAL" clId="{EFF096CB-51D9-4421-AAB3-A0A310931341}" dt="2021-07-28T16:18:08.917" v="16807" actId="12788"/>
          <ac:spMkLst>
            <pc:docMk/>
            <pc:sldMk cId="3633872195" sldId="398"/>
            <ac:spMk id="2" creationId="{4774F94C-5A97-4D72-A840-E13FB0D32ED3}"/>
          </ac:spMkLst>
        </pc:spChg>
      </pc:sldChg>
      <pc:sldChg chg="addSp delSp modSp add mod delCm modCm modNotesTx">
        <pc:chgData name="Maya Sterling" userId="a62f05b8-d3db-4e5c-ad01-9bf1a4aacc52" providerId="ADAL" clId="{EFF096CB-51D9-4421-AAB3-A0A310931341}" dt="2021-08-09T17:27:15.413" v="19145" actId="1592"/>
        <pc:sldMkLst>
          <pc:docMk/>
          <pc:sldMk cId="1826390198" sldId="399"/>
        </pc:sldMkLst>
        <pc:spChg chg="mod">
          <ac:chgData name="Maya Sterling" userId="a62f05b8-d3db-4e5c-ad01-9bf1a4aacc52" providerId="ADAL" clId="{EFF096CB-51D9-4421-AAB3-A0A310931341}" dt="2021-07-27T14:43:46.102" v="13412" actId="20577"/>
          <ac:spMkLst>
            <pc:docMk/>
            <pc:sldMk cId="1826390198" sldId="399"/>
            <ac:spMk id="3" creationId="{05F983AD-BC08-4860-AE59-8F03C1A55A8B}"/>
          </ac:spMkLst>
        </pc:spChg>
        <pc:spChg chg="del">
          <ac:chgData name="Maya Sterling" userId="a62f05b8-d3db-4e5c-ad01-9bf1a4aacc52" providerId="ADAL" clId="{EFF096CB-51D9-4421-AAB3-A0A310931341}" dt="2021-07-27T14:44:03.907" v="13477" actId="478"/>
          <ac:spMkLst>
            <pc:docMk/>
            <pc:sldMk cId="1826390198" sldId="399"/>
            <ac:spMk id="6" creationId="{59FDFAFB-5D3F-4C4A-8275-03BA29C6FA02}"/>
          </ac:spMkLst>
        </pc:spChg>
        <pc:spChg chg="mod">
          <ac:chgData name="Maya Sterling" userId="a62f05b8-d3db-4e5c-ad01-9bf1a4aacc52" providerId="ADAL" clId="{EFF096CB-51D9-4421-AAB3-A0A310931341}" dt="2021-08-09T17:27:13.490" v="19144" actId="20577"/>
          <ac:spMkLst>
            <pc:docMk/>
            <pc:sldMk cId="1826390198" sldId="399"/>
            <ac:spMk id="7" creationId="{CFFE974F-6D64-4A0E-B4F9-5A206F9E09EA}"/>
          </ac:spMkLst>
        </pc:spChg>
        <pc:spChg chg="add mod">
          <ac:chgData name="Maya Sterling" userId="a62f05b8-d3db-4e5c-ad01-9bf1a4aacc52" providerId="ADAL" clId="{EFF096CB-51D9-4421-AAB3-A0A310931341}" dt="2021-08-05T18:29:07.760" v="18079" actId="207"/>
          <ac:spMkLst>
            <pc:docMk/>
            <pc:sldMk cId="1826390198" sldId="399"/>
            <ac:spMk id="18" creationId="{A2915943-0BA4-42E0-8EAA-9019F8D0098C}"/>
          </ac:spMkLst>
        </pc:spChg>
        <pc:picChg chg="add mod">
          <ac:chgData name="Maya Sterling" userId="a62f05b8-d3db-4e5c-ad01-9bf1a4aacc52" providerId="ADAL" clId="{EFF096CB-51D9-4421-AAB3-A0A310931341}" dt="2021-07-27T14:56:12.226" v="13829" actId="207"/>
          <ac:picMkLst>
            <pc:docMk/>
            <pc:sldMk cId="1826390198" sldId="399"/>
            <ac:picMk id="5" creationId="{B1116C53-61EC-4C82-B3BB-12262940F895}"/>
          </ac:picMkLst>
        </pc:picChg>
        <pc:picChg chg="del">
          <ac:chgData name="Maya Sterling" userId="a62f05b8-d3db-4e5c-ad01-9bf1a4aacc52" providerId="ADAL" clId="{EFF096CB-51D9-4421-AAB3-A0A310931341}" dt="2021-07-27T14:44:06.703" v="13478" actId="478"/>
          <ac:picMkLst>
            <pc:docMk/>
            <pc:sldMk cId="1826390198" sldId="399"/>
            <ac:picMk id="9" creationId="{4C67330A-DEB3-4188-BFFB-4D0E6F9AA83F}"/>
          </ac:picMkLst>
        </pc:picChg>
        <pc:picChg chg="add mod">
          <ac:chgData name="Maya Sterling" userId="a62f05b8-d3db-4e5c-ad01-9bf1a4aacc52" providerId="ADAL" clId="{EFF096CB-51D9-4421-AAB3-A0A310931341}" dt="2021-07-27T14:56:33.033" v="13832" actId="207"/>
          <ac:picMkLst>
            <pc:docMk/>
            <pc:sldMk cId="1826390198" sldId="399"/>
            <ac:picMk id="10" creationId="{B8CE1D4B-7B4C-40F1-BD14-9D52BD8F3448}"/>
          </ac:picMkLst>
        </pc:picChg>
        <pc:picChg chg="del">
          <ac:chgData name="Maya Sterling" userId="a62f05b8-d3db-4e5c-ad01-9bf1a4aacc52" providerId="ADAL" clId="{EFF096CB-51D9-4421-AAB3-A0A310931341}" dt="2021-07-27T14:44:06.703" v="13478" actId="478"/>
          <ac:picMkLst>
            <pc:docMk/>
            <pc:sldMk cId="1826390198" sldId="399"/>
            <ac:picMk id="11" creationId="{79CD7719-E7A3-4B8F-A4A3-FEF85407E710}"/>
          </ac:picMkLst>
        </pc:picChg>
        <pc:picChg chg="add del mod">
          <ac:chgData name="Maya Sterling" userId="a62f05b8-d3db-4e5c-ad01-9bf1a4aacc52" providerId="ADAL" clId="{EFF096CB-51D9-4421-AAB3-A0A310931341}" dt="2021-07-27T14:56:06.244" v="13827" actId="478"/>
          <ac:picMkLst>
            <pc:docMk/>
            <pc:sldMk cId="1826390198" sldId="399"/>
            <ac:picMk id="12" creationId="{FDE73BC1-3DFF-4DF0-86DB-D2C4DEB5025C}"/>
          </ac:picMkLst>
        </pc:picChg>
        <pc:picChg chg="del">
          <ac:chgData name="Maya Sterling" userId="a62f05b8-d3db-4e5c-ad01-9bf1a4aacc52" providerId="ADAL" clId="{EFF096CB-51D9-4421-AAB3-A0A310931341}" dt="2021-07-27T14:44:08.432" v="13479" actId="478"/>
          <ac:picMkLst>
            <pc:docMk/>
            <pc:sldMk cId="1826390198" sldId="399"/>
            <ac:picMk id="13" creationId="{77437E7B-E466-401F-AE8E-949FA93C01F9}"/>
          </ac:picMkLst>
        </pc:picChg>
        <pc:picChg chg="del">
          <ac:chgData name="Maya Sterling" userId="a62f05b8-d3db-4e5c-ad01-9bf1a4aacc52" providerId="ADAL" clId="{EFF096CB-51D9-4421-AAB3-A0A310931341}" dt="2021-07-27T14:44:09.976" v="13480" actId="478"/>
          <ac:picMkLst>
            <pc:docMk/>
            <pc:sldMk cId="1826390198" sldId="399"/>
            <ac:picMk id="14" creationId="{45D06CB1-30FA-4B65-B019-F248A71E75E2}"/>
          </ac:picMkLst>
        </pc:picChg>
        <pc:picChg chg="add del mod">
          <ac:chgData name="Maya Sterling" userId="a62f05b8-d3db-4e5c-ad01-9bf1a4aacc52" providerId="ADAL" clId="{EFF096CB-51D9-4421-AAB3-A0A310931341}" dt="2021-07-27T14:55:37.144" v="13824" actId="478"/>
          <ac:picMkLst>
            <pc:docMk/>
            <pc:sldMk cId="1826390198" sldId="399"/>
            <ac:picMk id="15" creationId="{F4F666C9-9D31-458B-81F1-6544F076361C}"/>
          </ac:picMkLst>
        </pc:picChg>
        <pc:picChg chg="add mod">
          <ac:chgData name="Maya Sterling" userId="a62f05b8-d3db-4e5c-ad01-9bf1a4aacc52" providerId="ADAL" clId="{EFF096CB-51D9-4421-AAB3-A0A310931341}" dt="2021-07-27T18:49:12.557" v="14120" actId="207"/>
          <ac:picMkLst>
            <pc:docMk/>
            <pc:sldMk cId="1826390198" sldId="399"/>
            <ac:picMk id="19" creationId="{CACAE749-AE1A-486B-AD80-710066AEEEB8}"/>
          </ac:picMkLst>
        </pc:picChg>
        <pc:picChg chg="del">
          <ac:chgData name="Maya Sterling" userId="a62f05b8-d3db-4e5c-ad01-9bf1a4aacc52" providerId="ADAL" clId="{EFF096CB-51D9-4421-AAB3-A0A310931341}" dt="2021-07-27T14:44:11.377" v="13481" actId="478"/>
          <ac:picMkLst>
            <pc:docMk/>
            <pc:sldMk cId="1826390198" sldId="399"/>
            <ac:picMk id="21" creationId="{9E16697A-7E7F-4C8D-93F3-6FF9A90D98C7}"/>
          </ac:picMkLst>
        </pc:picChg>
        <pc:picChg chg="del">
          <ac:chgData name="Maya Sterling" userId="a62f05b8-d3db-4e5c-ad01-9bf1a4aacc52" providerId="ADAL" clId="{EFF096CB-51D9-4421-AAB3-A0A310931341}" dt="2021-07-27T14:44:11.377" v="13481" actId="478"/>
          <ac:picMkLst>
            <pc:docMk/>
            <pc:sldMk cId="1826390198" sldId="399"/>
            <ac:picMk id="22" creationId="{E67E0189-C7A7-4206-97DE-729C8F9A4BE5}"/>
          </ac:picMkLst>
        </pc:picChg>
      </pc:sldChg>
      <pc:sldChg chg="addSp modSp new mod">
        <pc:chgData name="Maya Sterling" userId="a62f05b8-d3db-4e5c-ad01-9bf1a4aacc52" providerId="ADAL" clId="{EFF096CB-51D9-4421-AAB3-A0A310931341}" dt="2021-07-28T16:17:50.170" v="16805" actId="20577"/>
        <pc:sldMkLst>
          <pc:docMk/>
          <pc:sldMk cId="4150210643" sldId="400"/>
        </pc:sldMkLst>
        <pc:spChg chg="add mod">
          <ac:chgData name="Maya Sterling" userId="a62f05b8-d3db-4e5c-ad01-9bf1a4aacc52" providerId="ADAL" clId="{EFF096CB-51D9-4421-AAB3-A0A310931341}" dt="2021-07-28T16:16:55.953" v="16772" actId="1076"/>
          <ac:spMkLst>
            <pc:docMk/>
            <pc:sldMk cId="4150210643" sldId="400"/>
            <ac:spMk id="3" creationId="{49F0A2BB-EC08-49EC-8439-A5C7BCE05D67}"/>
          </ac:spMkLst>
        </pc:spChg>
        <pc:spChg chg="add mod">
          <ac:chgData name="Maya Sterling" userId="a62f05b8-d3db-4e5c-ad01-9bf1a4aacc52" providerId="ADAL" clId="{EFF096CB-51D9-4421-AAB3-A0A310931341}" dt="2021-07-27T14:53:48.794" v="13816" actId="20577"/>
          <ac:spMkLst>
            <pc:docMk/>
            <pc:sldMk cId="4150210643" sldId="400"/>
            <ac:spMk id="4" creationId="{D1EE7B4F-A089-4753-B46C-BDD0022822C0}"/>
          </ac:spMkLst>
        </pc:spChg>
        <pc:spChg chg="add mod">
          <ac:chgData name="Maya Sterling" userId="a62f05b8-d3db-4e5c-ad01-9bf1a4aacc52" providerId="ADAL" clId="{EFF096CB-51D9-4421-AAB3-A0A310931341}" dt="2021-07-28T16:16:28.891" v="16767" actId="1076"/>
          <ac:spMkLst>
            <pc:docMk/>
            <pc:sldMk cId="4150210643" sldId="400"/>
            <ac:spMk id="5" creationId="{934A08FD-702C-49D8-9F11-7C9813CBCADA}"/>
          </ac:spMkLst>
        </pc:spChg>
        <pc:spChg chg="add mod">
          <ac:chgData name="Maya Sterling" userId="a62f05b8-d3db-4e5c-ad01-9bf1a4aacc52" providerId="ADAL" clId="{EFF096CB-51D9-4421-AAB3-A0A310931341}" dt="2021-07-28T16:17:50.170" v="16805" actId="20577"/>
          <ac:spMkLst>
            <pc:docMk/>
            <pc:sldMk cId="4150210643" sldId="400"/>
            <ac:spMk id="6" creationId="{D9826710-A826-4E1E-98E9-BDE1BB691F7E}"/>
          </ac:spMkLst>
        </pc:spChg>
        <pc:spChg chg="add mod">
          <ac:chgData name="Maya Sterling" userId="a62f05b8-d3db-4e5c-ad01-9bf1a4aacc52" providerId="ADAL" clId="{EFF096CB-51D9-4421-AAB3-A0A310931341}" dt="2021-07-28T16:16:18.598" v="16765" actId="313"/>
          <ac:spMkLst>
            <pc:docMk/>
            <pc:sldMk cId="4150210643" sldId="400"/>
            <ac:spMk id="7" creationId="{ED618D2A-667A-436A-9447-F7F06A87DB96}"/>
          </ac:spMkLst>
        </pc:spChg>
        <pc:picChg chg="add mod">
          <ac:chgData name="Maya Sterling" userId="a62f05b8-d3db-4e5c-ad01-9bf1a4aacc52" providerId="ADAL" clId="{EFF096CB-51D9-4421-AAB3-A0A310931341}" dt="2021-07-28T16:16:31.107" v="16768" actId="1076"/>
          <ac:picMkLst>
            <pc:docMk/>
            <pc:sldMk cId="4150210643" sldId="400"/>
            <ac:picMk id="8" creationId="{4998FB16-1308-4CDD-962A-16145982F4DF}"/>
          </ac:picMkLst>
        </pc:picChg>
        <pc:picChg chg="add mod">
          <ac:chgData name="Maya Sterling" userId="a62f05b8-d3db-4e5c-ad01-9bf1a4aacc52" providerId="ADAL" clId="{EFF096CB-51D9-4421-AAB3-A0A310931341}" dt="2021-07-28T16:16:51.937" v="16771" actId="1076"/>
          <ac:picMkLst>
            <pc:docMk/>
            <pc:sldMk cId="4150210643" sldId="400"/>
            <ac:picMk id="9" creationId="{5347993D-069E-46DB-8CAB-DAC9A4EEA987}"/>
          </ac:picMkLst>
        </pc:picChg>
      </pc:sldChg>
      <pc:sldChg chg="addSp modSp new mod">
        <pc:chgData name="Maya Sterling" userId="a62f05b8-d3db-4e5c-ad01-9bf1a4aacc52" providerId="ADAL" clId="{EFF096CB-51D9-4421-AAB3-A0A310931341}" dt="2021-07-28T16:17:34.916" v="16804" actId="1076"/>
        <pc:sldMkLst>
          <pc:docMk/>
          <pc:sldMk cId="2902580722" sldId="401"/>
        </pc:sldMkLst>
        <pc:spChg chg="add mod">
          <ac:chgData name="Maya Sterling" userId="a62f05b8-d3db-4e5c-ad01-9bf1a4aacc52" providerId="ADAL" clId="{EFF096CB-51D9-4421-AAB3-A0A310931341}" dt="2021-07-28T16:17:28.387" v="16802" actId="20577"/>
          <ac:spMkLst>
            <pc:docMk/>
            <pc:sldMk cId="2902580722" sldId="401"/>
            <ac:spMk id="4" creationId="{1FC64402-A324-40C8-A4A0-349F5C675CAA}"/>
          </ac:spMkLst>
        </pc:spChg>
        <pc:picChg chg="add mod">
          <ac:chgData name="Maya Sterling" userId="a62f05b8-d3db-4e5c-ad01-9bf1a4aacc52" providerId="ADAL" clId="{EFF096CB-51D9-4421-AAB3-A0A310931341}" dt="2021-07-28T16:17:34.916" v="16804" actId="1076"/>
          <ac:picMkLst>
            <pc:docMk/>
            <pc:sldMk cId="2902580722" sldId="401"/>
            <ac:picMk id="3" creationId="{BAEFB0C9-3DCE-45DA-8AA2-C5897468ED91}"/>
          </ac:picMkLst>
        </pc:picChg>
      </pc:sldChg>
      <pc:sldChg chg="modSp add mod ord">
        <pc:chgData name="Maya Sterling" userId="a62f05b8-d3db-4e5c-ad01-9bf1a4aacc52" providerId="ADAL" clId="{EFF096CB-51D9-4421-AAB3-A0A310931341}" dt="2021-08-09T16:34:18.237" v="18864" actId="20577"/>
        <pc:sldMkLst>
          <pc:docMk/>
          <pc:sldMk cId="365910675" sldId="402"/>
        </pc:sldMkLst>
        <pc:spChg chg="mod">
          <ac:chgData name="Maya Sterling" userId="a62f05b8-d3db-4e5c-ad01-9bf1a4aacc52" providerId="ADAL" clId="{EFF096CB-51D9-4421-AAB3-A0A310931341}" dt="2021-08-09T16:34:18.237" v="18864" actId="20577"/>
          <ac:spMkLst>
            <pc:docMk/>
            <pc:sldMk cId="365910675" sldId="402"/>
            <ac:spMk id="7" creationId="{D80CA94F-E70B-431C-9550-3E2D77CA7154}"/>
          </ac:spMkLst>
        </pc:spChg>
      </pc:sldChg>
      <pc:sldMasterChg chg="delSldLayout">
        <pc:chgData name="Maya Sterling" userId="a62f05b8-d3db-4e5c-ad01-9bf1a4aacc52" providerId="ADAL" clId="{EFF096CB-51D9-4421-AAB3-A0A310931341}" dt="2021-07-15T15:37:26.465" v="78" actId="2696"/>
        <pc:sldMasterMkLst>
          <pc:docMk/>
          <pc:sldMasterMk cId="437811893" sldId="2147483648"/>
        </pc:sldMasterMkLst>
        <pc:sldLayoutChg chg="del">
          <pc:chgData name="Maya Sterling" userId="a62f05b8-d3db-4e5c-ad01-9bf1a4aacc52" providerId="ADAL" clId="{EFF096CB-51D9-4421-AAB3-A0A310931341}" dt="2021-07-15T15:37:26.465" v="78" actId="2696"/>
          <pc:sldLayoutMkLst>
            <pc:docMk/>
            <pc:sldMasterMk cId="437811893" sldId="2147483648"/>
            <pc:sldLayoutMk cId="1126797293" sldId="2147483677"/>
          </pc:sldLayoutMkLst>
        </pc:sldLayoutChg>
        <pc:sldLayoutChg chg="del">
          <pc:chgData name="Maya Sterling" userId="a62f05b8-d3db-4e5c-ad01-9bf1a4aacc52" providerId="ADAL" clId="{EFF096CB-51D9-4421-AAB3-A0A310931341}" dt="2021-07-15T15:37:26.465" v="78" actId="2696"/>
          <pc:sldLayoutMkLst>
            <pc:docMk/>
            <pc:sldMasterMk cId="437811893" sldId="2147483648"/>
            <pc:sldLayoutMk cId="2820996249" sldId="2147483678"/>
          </pc:sldLayoutMkLst>
        </pc:sldLayoutChg>
      </pc:sldMasterChg>
    </pc:docChg>
  </pc:docChgLst>
  <pc:docChgLst>
    <pc:chgData name="Maya Sterling" userId="a62f05b8-d3db-4e5c-ad01-9bf1a4aacc52" providerId="ADAL" clId="{AE8F3855-BEA2-4DD3-B14B-8678276AC4E4}"/>
    <pc:docChg chg="custSel addSld delSld modSld sldOrd delSection modSection">
      <pc:chgData name="Maya Sterling" userId="a62f05b8-d3db-4e5c-ad01-9bf1a4aacc52" providerId="ADAL" clId="{AE8F3855-BEA2-4DD3-B14B-8678276AC4E4}" dt="2021-12-14T15:04:56.620" v="290" actId="20577"/>
      <pc:docMkLst>
        <pc:docMk/>
      </pc:docMkLst>
      <pc:sldChg chg="del">
        <pc:chgData name="Maya Sterling" userId="a62f05b8-d3db-4e5c-ad01-9bf1a4aacc52" providerId="ADAL" clId="{AE8F3855-BEA2-4DD3-B14B-8678276AC4E4}" dt="2021-12-13T21:04:09.964" v="249" actId="2696"/>
        <pc:sldMkLst>
          <pc:docMk/>
          <pc:sldMk cId="3227211674" sldId="358"/>
        </pc:sldMkLst>
      </pc:sldChg>
      <pc:sldChg chg="ord modNotesTx">
        <pc:chgData name="Maya Sterling" userId="a62f05b8-d3db-4e5c-ad01-9bf1a4aacc52" providerId="ADAL" clId="{AE8F3855-BEA2-4DD3-B14B-8678276AC4E4}" dt="2021-12-14T15:04:21.859" v="283" actId="20577"/>
        <pc:sldMkLst>
          <pc:docMk/>
          <pc:sldMk cId="2763959694" sldId="364"/>
        </pc:sldMkLst>
      </pc:sldChg>
      <pc:sldChg chg="ord modNotesTx">
        <pc:chgData name="Maya Sterling" userId="a62f05b8-d3db-4e5c-ad01-9bf1a4aacc52" providerId="ADAL" clId="{AE8F3855-BEA2-4DD3-B14B-8678276AC4E4}" dt="2021-12-14T15:04:29.899" v="286" actId="20577"/>
        <pc:sldMkLst>
          <pc:docMk/>
          <pc:sldMk cId="1045363876" sldId="365"/>
        </pc:sldMkLst>
      </pc:sldChg>
      <pc:sldChg chg="ord">
        <pc:chgData name="Maya Sterling" userId="a62f05b8-d3db-4e5c-ad01-9bf1a4aacc52" providerId="ADAL" clId="{AE8F3855-BEA2-4DD3-B14B-8678276AC4E4}" dt="2021-12-13T21:04:13.605" v="251"/>
        <pc:sldMkLst>
          <pc:docMk/>
          <pc:sldMk cId="3840592494" sldId="366"/>
        </pc:sldMkLst>
      </pc:sldChg>
      <pc:sldChg chg="addSp modSp add del mod">
        <pc:chgData name="Maya Sterling" userId="a62f05b8-d3db-4e5c-ad01-9bf1a4aacc52" providerId="ADAL" clId="{AE8F3855-BEA2-4DD3-B14B-8678276AC4E4}" dt="2021-12-13T21:07:55.091" v="261" actId="20577"/>
        <pc:sldMkLst>
          <pc:docMk/>
          <pc:sldMk cId="3482016956" sldId="368"/>
        </pc:sldMkLst>
        <pc:spChg chg="add mod">
          <ac:chgData name="Maya Sterling" userId="a62f05b8-d3db-4e5c-ad01-9bf1a4aacc52" providerId="ADAL" clId="{AE8F3855-BEA2-4DD3-B14B-8678276AC4E4}" dt="2021-12-07T16:16:18.616" v="67" actId="1076"/>
          <ac:spMkLst>
            <pc:docMk/>
            <pc:sldMk cId="3482016956" sldId="368"/>
            <ac:spMk id="9" creationId="{514051C6-2D36-48D1-B6CB-F34D77C2AF20}"/>
          </ac:spMkLst>
        </pc:spChg>
        <pc:graphicFrameChg chg="modGraphic">
          <ac:chgData name="Maya Sterling" userId="a62f05b8-d3db-4e5c-ad01-9bf1a4aacc52" providerId="ADAL" clId="{AE8F3855-BEA2-4DD3-B14B-8678276AC4E4}" dt="2021-12-13T21:07:55.091" v="261" actId="20577"/>
          <ac:graphicFrameMkLst>
            <pc:docMk/>
            <pc:sldMk cId="3482016956" sldId="368"/>
            <ac:graphicFrameMk id="6" creationId="{72E76315-A2F0-4106-ACF7-16DBC2C47515}"/>
          </ac:graphicFrameMkLst>
        </pc:graphicFrameChg>
      </pc:sldChg>
      <pc:sldChg chg="del delCm">
        <pc:chgData name="Maya Sterling" userId="a62f05b8-d3db-4e5c-ad01-9bf1a4aacc52" providerId="ADAL" clId="{AE8F3855-BEA2-4DD3-B14B-8678276AC4E4}" dt="2021-12-13T21:05:15.634" v="258" actId="2696"/>
        <pc:sldMkLst>
          <pc:docMk/>
          <pc:sldMk cId="2623185089" sldId="377"/>
        </pc:sldMkLst>
      </pc:sldChg>
      <pc:sldChg chg="ord modNotesTx">
        <pc:chgData name="Maya Sterling" userId="a62f05b8-d3db-4e5c-ad01-9bf1a4aacc52" providerId="ADAL" clId="{AE8F3855-BEA2-4DD3-B14B-8678276AC4E4}" dt="2021-12-14T15:04:48.034" v="288" actId="20577"/>
        <pc:sldMkLst>
          <pc:docMk/>
          <pc:sldMk cId="359491906" sldId="378"/>
        </pc:sldMkLst>
      </pc:sldChg>
      <pc:sldChg chg="modSp del mod">
        <pc:chgData name="Maya Sterling" userId="a62f05b8-d3db-4e5c-ad01-9bf1a4aacc52" providerId="ADAL" clId="{AE8F3855-BEA2-4DD3-B14B-8678276AC4E4}" dt="2021-12-13T21:04:09.964" v="249" actId="2696"/>
        <pc:sldMkLst>
          <pc:docMk/>
          <pc:sldMk cId="1509024960" sldId="379"/>
        </pc:sldMkLst>
        <pc:spChg chg="mod">
          <ac:chgData name="Maya Sterling" userId="a62f05b8-d3db-4e5c-ad01-9bf1a4aacc52" providerId="ADAL" clId="{AE8F3855-BEA2-4DD3-B14B-8678276AC4E4}" dt="2021-12-07T16:20:05.429" v="178" actId="20577"/>
          <ac:spMkLst>
            <pc:docMk/>
            <pc:sldMk cId="1509024960" sldId="379"/>
            <ac:spMk id="10" creationId="{620D8548-EE40-4370-A044-8F3CA935EB29}"/>
          </ac:spMkLst>
        </pc:spChg>
        <pc:spChg chg="mod">
          <ac:chgData name="Maya Sterling" userId="a62f05b8-d3db-4e5c-ad01-9bf1a4aacc52" providerId="ADAL" clId="{AE8F3855-BEA2-4DD3-B14B-8678276AC4E4}" dt="2021-12-07T16:20:11.251" v="188" actId="20577"/>
          <ac:spMkLst>
            <pc:docMk/>
            <pc:sldMk cId="1509024960" sldId="379"/>
            <ac:spMk id="26" creationId="{5E72DBF6-8F3E-4A81-87E9-7492CA4FA8CF}"/>
          </ac:spMkLst>
        </pc:spChg>
      </pc:sldChg>
      <pc:sldChg chg="ord">
        <pc:chgData name="Maya Sterling" userId="a62f05b8-d3db-4e5c-ad01-9bf1a4aacc52" providerId="ADAL" clId="{AE8F3855-BEA2-4DD3-B14B-8678276AC4E4}" dt="2021-12-13T21:03:26.647" v="245"/>
        <pc:sldMkLst>
          <pc:docMk/>
          <pc:sldMk cId="3715352567" sldId="380"/>
        </pc:sldMkLst>
      </pc:sldChg>
      <pc:sldChg chg="ord">
        <pc:chgData name="Maya Sterling" userId="a62f05b8-d3db-4e5c-ad01-9bf1a4aacc52" providerId="ADAL" clId="{AE8F3855-BEA2-4DD3-B14B-8678276AC4E4}" dt="2021-12-13T21:03:26.647" v="245"/>
        <pc:sldMkLst>
          <pc:docMk/>
          <pc:sldMk cId="2078457118" sldId="381"/>
        </pc:sldMkLst>
      </pc:sldChg>
      <pc:sldChg chg="ord">
        <pc:chgData name="Maya Sterling" userId="a62f05b8-d3db-4e5c-ad01-9bf1a4aacc52" providerId="ADAL" clId="{AE8F3855-BEA2-4DD3-B14B-8678276AC4E4}" dt="2021-12-13T21:03:26.647" v="245"/>
        <pc:sldMkLst>
          <pc:docMk/>
          <pc:sldMk cId="749059752" sldId="382"/>
        </pc:sldMkLst>
      </pc:sldChg>
      <pc:sldChg chg="modSp del mod">
        <pc:chgData name="Maya Sterling" userId="a62f05b8-d3db-4e5c-ad01-9bf1a4aacc52" providerId="ADAL" clId="{AE8F3855-BEA2-4DD3-B14B-8678276AC4E4}" dt="2021-12-13T21:04:40.657" v="253" actId="2696"/>
        <pc:sldMkLst>
          <pc:docMk/>
          <pc:sldMk cId="2589109940" sldId="383"/>
        </pc:sldMkLst>
        <pc:spChg chg="mod">
          <ac:chgData name="Maya Sterling" userId="a62f05b8-d3db-4e5c-ad01-9bf1a4aacc52" providerId="ADAL" clId="{AE8F3855-BEA2-4DD3-B14B-8678276AC4E4}" dt="2021-12-07T16:16:12.403" v="65" actId="20577"/>
          <ac:spMkLst>
            <pc:docMk/>
            <pc:sldMk cId="2589109940" sldId="383"/>
            <ac:spMk id="7" creationId="{B6E24985-881F-4062-ACC6-405B510321B6}"/>
          </ac:spMkLst>
        </pc:spChg>
        <pc:spChg chg="mod">
          <ac:chgData name="Maya Sterling" userId="a62f05b8-d3db-4e5c-ad01-9bf1a4aacc52" providerId="ADAL" clId="{AE8F3855-BEA2-4DD3-B14B-8678276AC4E4}" dt="2021-12-07T16:20:34.795" v="200" actId="20577"/>
          <ac:spMkLst>
            <pc:docMk/>
            <pc:sldMk cId="2589109940" sldId="383"/>
            <ac:spMk id="8" creationId="{1AFB77E7-885F-4E4D-AD48-38E55873AC61}"/>
          </ac:spMkLst>
        </pc:spChg>
      </pc:sldChg>
      <pc:sldChg chg="modSp del mod">
        <pc:chgData name="Maya Sterling" userId="a62f05b8-d3db-4e5c-ad01-9bf1a4aacc52" providerId="ADAL" clId="{AE8F3855-BEA2-4DD3-B14B-8678276AC4E4}" dt="2021-12-13T21:05:18.432" v="259" actId="2696"/>
        <pc:sldMkLst>
          <pc:docMk/>
          <pc:sldMk cId="70198681" sldId="384"/>
        </pc:sldMkLst>
        <pc:spChg chg="mod">
          <ac:chgData name="Maya Sterling" userId="a62f05b8-d3db-4e5c-ad01-9bf1a4aacc52" providerId="ADAL" clId="{AE8F3855-BEA2-4DD3-B14B-8678276AC4E4}" dt="2021-12-07T16:22:36.965" v="207" actId="20577"/>
          <ac:spMkLst>
            <pc:docMk/>
            <pc:sldMk cId="70198681" sldId="384"/>
            <ac:spMk id="3" creationId="{05F983AD-BC08-4860-AE59-8F03C1A55A8B}"/>
          </ac:spMkLst>
        </pc:spChg>
      </pc:sldChg>
      <pc:sldChg chg="del">
        <pc:chgData name="Maya Sterling" userId="a62f05b8-d3db-4e5c-ad01-9bf1a4aacc52" providerId="ADAL" clId="{AE8F3855-BEA2-4DD3-B14B-8678276AC4E4}" dt="2021-12-13T21:04:09.964" v="249" actId="2696"/>
        <pc:sldMkLst>
          <pc:docMk/>
          <pc:sldMk cId="3874045566" sldId="385"/>
        </pc:sldMkLst>
      </pc:sldChg>
      <pc:sldChg chg="ord">
        <pc:chgData name="Maya Sterling" userId="a62f05b8-d3db-4e5c-ad01-9bf1a4aacc52" providerId="ADAL" clId="{AE8F3855-BEA2-4DD3-B14B-8678276AC4E4}" dt="2021-12-13T21:03:26.647" v="245"/>
        <pc:sldMkLst>
          <pc:docMk/>
          <pc:sldMk cId="3108715432" sldId="389"/>
        </pc:sldMkLst>
      </pc:sldChg>
      <pc:sldChg chg="del">
        <pc:chgData name="Maya Sterling" userId="a62f05b8-d3db-4e5c-ad01-9bf1a4aacc52" providerId="ADAL" clId="{AE8F3855-BEA2-4DD3-B14B-8678276AC4E4}" dt="2021-12-13T21:05:15.634" v="258" actId="2696"/>
        <pc:sldMkLst>
          <pc:docMk/>
          <pc:sldMk cId="1485051390" sldId="390"/>
        </pc:sldMkLst>
      </pc:sldChg>
      <pc:sldChg chg="modNotesTx">
        <pc:chgData name="Maya Sterling" userId="a62f05b8-d3db-4e5c-ad01-9bf1a4aacc52" providerId="ADAL" clId="{AE8F3855-BEA2-4DD3-B14B-8678276AC4E4}" dt="2021-12-14T15:04:53.811" v="289" actId="20577"/>
        <pc:sldMkLst>
          <pc:docMk/>
          <pc:sldMk cId="3113228297" sldId="392"/>
        </pc:sldMkLst>
      </pc:sldChg>
      <pc:sldChg chg="del">
        <pc:chgData name="Maya Sterling" userId="a62f05b8-d3db-4e5c-ad01-9bf1a4aacc52" providerId="ADAL" clId="{AE8F3855-BEA2-4DD3-B14B-8678276AC4E4}" dt="2021-12-13T21:04:09.964" v="249" actId="2696"/>
        <pc:sldMkLst>
          <pc:docMk/>
          <pc:sldMk cId="286902679" sldId="395"/>
        </pc:sldMkLst>
      </pc:sldChg>
      <pc:sldChg chg="modNotesTx">
        <pc:chgData name="Maya Sterling" userId="a62f05b8-d3db-4e5c-ad01-9bf1a4aacc52" providerId="ADAL" clId="{AE8F3855-BEA2-4DD3-B14B-8678276AC4E4}" dt="2021-12-14T15:04:56.620" v="290" actId="20577"/>
        <pc:sldMkLst>
          <pc:docMk/>
          <pc:sldMk cId="3273022802" sldId="396"/>
        </pc:sldMkLst>
      </pc:sldChg>
      <pc:sldChg chg="del ord">
        <pc:chgData name="Maya Sterling" userId="a62f05b8-d3db-4e5c-ad01-9bf1a4aacc52" providerId="ADAL" clId="{AE8F3855-BEA2-4DD3-B14B-8678276AC4E4}" dt="2021-12-07T16:18:00.842" v="70" actId="2696"/>
        <pc:sldMkLst>
          <pc:docMk/>
          <pc:sldMk cId="1664103441" sldId="397"/>
        </pc:sldMkLst>
      </pc:sldChg>
      <pc:sldChg chg="addSp delSp modSp mod modNotesTx">
        <pc:chgData name="Maya Sterling" userId="a62f05b8-d3db-4e5c-ad01-9bf1a4aacc52" providerId="ADAL" clId="{AE8F3855-BEA2-4DD3-B14B-8678276AC4E4}" dt="2021-12-14T15:04:44.519" v="287" actId="20577"/>
        <pc:sldMkLst>
          <pc:docMk/>
          <pc:sldMk cId="3633872195" sldId="398"/>
        </pc:sldMkLst>
        <pc:spChg chg="mod">
          <ac:chgData name="Maya Sterling" userId="a62f05b8-d3db-4e5c-ad01-9bf1a4aacc52" providerId="ADAL" clId="{AE8F3855-BEA2-4DD3-B14B-8678276AC4E4}" dt="2021-12-13T21:08:25.025" v="262" actId="1076"/>
          <ac:spMkLst>
            <pc:docMk/>
            <pc:sldMk cId="3633872195" sldId="398"/>
            <ac:spMk id="2" creationId="{4774F94C-5A97-4D72-A840-E13FB0D32ED3}"/>
          </ac:spMkLst>
        </pc:spChg>
        <pc:spChg chg="add del mod">
          <ac:chgData name="Maya Sterling" userId="a62f05b8-d3db-4e5c-ad01-9bf1a4aacc52" providerId="ADAL" clId="{AE8F3855-BEA2-4DD3-B14B-8678276AC4E4}" dt="2021-12-13T21:08:37.490" v="264" actId="21"/>
          <ac:spMkLst>
            <pc:docMk/>
            <pc:sldMk cId="3633872195" sldId="398"/>
            <ac:spMk id="3" creationId="{3D10FF23-C214-4FCF-B6D9-CDBE925B6E8E}"/>
          </ac:spMkLst>
        </pc:spChg>
      </pc:sldChg>
      <pc:sldChg chg="del">
        <pc:chgData name="Maya Sterling" userId="a62f05b8-d3db-4e5c-ad01-9bf1a4aacc52" providerId="ADAL" clId="{AE8F3855-BEA2-4DD3-B14B-8678276AC4E4}" dt="2021-12-13T21:04:40.657" v="253" actId="2696"/>
        <pc:sldMkLst>
          <pc:docMk/>
          <pc:sldMk cId="4150210643" sldId="400"/>
        </pc:sldMkLst>
      </pc:sldChg>
      <pc:sldChg chg="del">
        <pc:chgData name="Maya Sterling" userId="a62f05b8-d3db-4e5c-ad01-9bf1a4aacc52" providerId="ADAL" clId="{AE8F3855-BEA2-4DD3-B14B-8678276AC4E4}" dt="2021-12-13T21:05:15.634" v="258" actId="2696"/>
        <pc:sldMkLst>
          <pc:docMk/>
          <pc:sldMk cId="2902580722" sldId="401"/>
        </pc:sldMkLst>
      </pc:sldChg>
      <pc:sldChg chg="del">
        <pc:chgData name="Maya Sterling" userId="a62f05b8-d3db-4e5c-ad01-9bf1a4aacc52" providerId="ADAL" clId="{AE8F3855-BEA2-4DD3-B14B-8678276AC4E4}" dt="2021-12-13T21:05:15.634" v="258" actId="2696"/>
        <pc:sldMkLst>
          <pc:docMk/>
          <pc:sldMk cId="365910675" sldId="402"/>
        </pc:sldMkLst>
      </pc:sldChg>
      <pc:sldChg chg="del">
        <pc:chgData name="Maya Sterling" userId="a62f05b8-d3db-4e5c-ad01-9bf1a4aacc52" providerId="ADAL" clId="{AE8F3855-BEA2-4DD3-B14B-8678276AC4E4}" dt="2021-12-13T21:04:40.657" v="253" actId="2696"/>
        <pc:sldMkLst>
          <pc:docMk/>
          <pc:sldMk cId="4018899058" sldId="403"/>
        </pc:sldMkLst>
      </pc:sldChg>
      <pc:sldChg chg="del">
        <pc:chgData name="Maya Sterling" userId="a62f05b8-d3db-4e5c-ad01-9bf1a4aacc52" providerId="ADAL" clId="{AE8F3855-BEA2-4DD3-B14B-8678276AC4E4}" dt="2021-12-06T13:40:42.730" v="0" actId="2696"/>
        <pc:sldMkLst>
          <pc:docMk/>
          <pc:sldMk cId="1936930031" sldId="404"/>
        </pc:sldMkLst>
      </pc:sldChg>
      <pc:sldChg chg="modSp del mod">
        <pc:chgData name="Maya Sterling" userId="a62f05b8-d3db-4e5c-ad01-9bf1a4aacc52" providerId="ADAL" clId="{AE8F3855-BEA2-4DD3-B14B-8678276AC4E4}" dt="2021-12-13T21:04:40.657" v="253" actId="2696"/>
        <pc:sldMkLst>
          <pc:docMk/>
          <pc:sldMk cId="420098120" sldId="405"/>
        </pc:sldMkLst>
        <pc:spChg chg="mod">
          <ac:chgData name="Maya Sterling" userId="a62f05b8-d3db-4e5c-ad01-9bf1a4aacc52" providerId="ADAL" clId="{AE8F3855-BEA2-4DD3-B14B-8678276AC4E4}" dt="2021-12-07T16:20:56.429" v="203" actId="1076"/>
          <ac:spMkLst>
            <pc:docMk/>
            <pc:sldMk cId="420098120" sldId="405"/>
            <ac:spMk id="10" creationId="{42CC42D0-F4C6-4A87-A9CD-41D696F84E90}"/>
          </ac:spMkLst>
        </pc:spChg>
      </pc:sldChg>
      <pc:sldChg chg="del">
        <pc:chgData name="Maya Sterling" userId="a62f05b8-d3db-4e5c-ad01-9bf1a4aacc52" providerId="ADAL" clId="{AE8F3855-BEA2-4DD3-B14B-8678276AC4E4}" dt="2021-12-13T21:05:15.634" v="258" actId="2696"/>
        <pc:sldMkLst>
          <pc:docMk/>
          <pc:sldMk cId="2157765492" sldId="406"/>
        </pc:sldMkLst>
      </pc:sldChg>
      <pc:sldChg chg="del">
        <pc:chgData name="Maya Sterling" userId="a62f05b8-d3db-4e5c-ad01-9bf1a4aacc52" providerId="ADAL" clId="{AE8F3855-BEA2-4DD3-B14B-8678276AC4E4}" dt="2021-12-13T21:05:15.634" v="258" actId="2696"/>
        <pc:sldMkLst>
          <pc:docMk/>
          <pc:sldMk cId="2023060186" sldId="407"/>
        </pc:sldMkLst>
      </pc:sldChg>
      <pc:sldChg chg="del">
        <pc:chgData name="Maya Sterling" userId="a62f05b8-d3db-4e5c-ad01-9bf1a4aacc52" providerId="ADAL" clId="{AE8F3855-BEA2-4DD3-B14B-8678276AC4E4}" dt="2021-12-13T21:04:40.657" v="253" actId="2696"/>
        <pc:sldMkLst>
          <pc:docMk/>
          <pc:sldMk cId="1468781695" sldId="408"/>
        </pc:sldMkLst>
      </pc:sldChg>
      <pc:sldChg chg="del">
        <pc:chgData name="Maya Sterling" userId="a62f05b8-d3db-4e5c-ad01-9bf1a4aacc52" providerId="ADAL" clId="{AE8F3855-BEA2-4DD3-B14B-8678276AC4E4}" dt="2021-12-13T21:04:40.657" v="253" actId="2696"/>
        <pc:sldMkLst>
          <pc:docMk/>
          <pc:sldMk cId="1786037463" sldId="409"/>
        </pc:sldMkLst>
      </pc:sldChg>
      <pc:sldChg chg="del delCm">
        <pc:chgData name="Maya Sterling" userId="a62f05b8-d3db-4e5c-ad01-9bf1a4aacc52" providerId="ADAL" clId="{AE8F3855-BEA2-4DD3-B14B-8678276AC4E4}" dt="2021-12-13T21:04:40.657" v="253" actId="2696"/>
        <pc:sldMkLst>
          <pc:docMk/>
          <pc:sldMk cId="2593551891" sldId="410"/>
        </pc:sldMkLst>
      </pc:sldChg>
      <pc:sldChg chg="del">
        <pc:chgData name="Maya Sterling" userId="a62f05b8-d3db-4e5c-ad01-9bf1a4aacc52" providerId="ADAL" clId="{AE8F3855-BEA2-4DD3-B14B-8678276AC4E4}" dt="2021-12-13T21:04:40.657" v="253" actId="2696"/>
        <pc:sldMkLst>
          <pc:docMk/>
          <pc:sldMk cId="3151677665" sldId="411"/>
        </pc:sldMkLst>
      </pc:sldChg>
      <pc:sldChg chg="modSp mod modNotesTx">
        <pc:chgData name="Maya Sterling" userId="a62f05b8-d3db-4e5c-ad01-9bf1a4aacc52" providerId="ADAL" clId="{AE8F3855-BEA2-4DD3-B14B-8678276AC4E4}" dt="2021-12-14T15:03:57.504" v="266" actId="20577"/>
        <pc:sldMkLst>
          <pc:docMk/>
          <pc:sldMk cId="2398254658" sldId="412"/>
        </pc:sldMkLst>
        <pc:spChg chg="mod">
          <ac:chgData name="Maya Sterling" userId="a62f05b8-d3db-4e5c-ad01-9bf1a4aacc52" providerId="ADAL" clId="{AE8F3855-BEA2-4DD3-B14B-8678276AC4E4}" dt="2021-12-07T16:18:54.933" v="106" actId="1076"/>
          <ac:spMkLst>
            <pc:docMk/>
            <pc:sldMk cId="2398254658" sldId="412"/>
            <ac:spMk id="4" creationId="{397100B8-EBF3-4DF0-8B04-2AC3523817CF}"/>
          </ac:spMkLst>
        </pc:spChg>
      </pc:sldChg>
      <pc:sldChg chg="modSp mod">
        <pc:chgData name="Maya Sterling" userId="a62f05b8-d3db-4e5c-ad01-9bf1a4aacc52" providerId="ADAL" clId="{AE8F3855-BEA2-4DD3-B14B-8678276AC4E4}" dt="2021-12-07T16:19:28.413" v="142" actId="20577"/>
        <pc:sldMkLst>
          <pc:docMk/>
          <pc:sldMk cId="4113292543" sldId="413"/>
        </pc:sldMkLst>
        <pc:spChg chg="mod">
          <ac:chgData name="Maya Sterling" userId="a62f05b8-d3db-4e5c-ad01-9bf1a4aacc52" providerId="ADAL" clId="{AE8F3855-BEA2-4DD3-B14B-8678276AC4E4}" dt="2021-12-07T16:19:23.440" v="135" actId="20577"/>
          <ac:spMkLst>
            <pc:docMk/>
            <pc:sldMk cId="4113292543" sldId="413"/>
            <ac:spMk id="10" creationId="{620D8548-EE40-4370-A044-8F3CA935EB29}"/>
          </ac:spMkLst>
        </pc:spChg>
        <pc:spChg chg="mod">
          <ac:chgData name="Maya Sterling" userId="a62f05b8-d3db-4e5c-ad01-9bf1a4aacc52" providerId="ADAL" clId="{AE8F3855-BEA2-4DD3-B14B-8678276AC4E4}" dt="2021-12-07T16:19:28.413" v="142" actId="20577"/>
          <ac:spMkLst>
            <pc:docMk/>
            <pc:sldMk cId="4113292543" sldId="413"/>
            <ac:spMk id="26" creationId="{5E72DBF6-8F3E-4A81-87E9-7492CA4FA8CF}"/>
          </ac:spMkLst>
        </pc:spChg>
      </pc:sldChg>
      <pc:sldChg chg="del">
        <pc:chgData name="Maya Sterling" userId="a62f05b8-d3db-4e5c-ad01-9bf1a4aacc52" providerId="ADAL" clId="{AE8F3855-BEA2-4DD3-B14B-8678276AC4E4}" dt="2021-12-07T16:18:20.222" v="71" actId="2696"/>
        <pc:sldMkLst>
          <pc:docMk/>
          <pc:sldMk cId="1465911442" sldId="414"/>
        </pc:sldMkLst>
      </pc:sldChg>
      <pc:sldChg chg="modSp mod modNotesTx">
        <pc:chgData name="Maya Sterling" userId="a62f05b8-d3db-4e5c-ad01-9bf1a4aacc52" providerId="ADAL" clId="{AE8F3855-BEA2-4DD3-B14B-8678276AC4E4}" dt="2021-12-14T15:04:16.811" v="278" actId="20577"/>
        <pc:sldMkLst>
          <pc:docMk/>
          <pc:sldMk cId="1841695267" sldId="415"/>
        </pc:sldMkLst>
        <pc:spChg chg="mod">
          <ac:chgData name="Maya Sterling" userId="a62f05b8-d3db-4e5c-ad01-9bf1a4aacc52" providerId="ADAL" clId="{AE8F3855-BEA2-4DD3-B14B-8678276AC4E4}" dt="2021-12-13T21:02:54.348" v="243" actId="20577"/>
          <ac:spMkLst>
            <pc:docMk/>
            <pc:sldMk cId="1841695267" sldId="415"/>
            <ac:spMk id="3" creationId="{05F983AD-BC08-4860-AE59-8F03C1A55A8B}"/>
          </ac:spMkLst>
        </pc:spChg>
        <pc:spChg chg="mod">
          <ac:chgData name="Maya Sterling" userId="a62f05b8-d3db-4e5c-ad01-9bf1a4aacc52" providerId="ADAL" clId="{AE8F3855-BEA2-4DD3-B14B-8678276AC4E4}" dt="2021-12-07T16:14:27.744" v="29" actId="20577"/>
          <ac:spMkLst>
            <pc:docMk/>
            <pc:sldMk cId="1841695267" sldId="415"/>
            <ac:spMk id="7" creationId="{B6E24985-881F-4062-ACC6-405B510321B6}"/>
          </ac:spMkLst>
        </pc:spChg>
        <pc:spChg chg="mod">
          <ac:chgData name="Maya Sterling" userId="a62f05b8-d3db-4e5c-ad01-9bf1a4aacc52" providerId="ADAL" clId="{AE8F3855-BEA2-4DD3-B14B-8678276AC4E4}" dt="2021-12-07T16:19:42.267" v="164" actId="20577"/>
          <ac:spMkLst>
            <pc:docMk/>
            <pc:sldMk cId="1841695267" sldId="415"/>
            <ac:spMk id="8" creationId="{1AFB77E7-885F-4E4D-AD48-38E55873AC61}"/>
          </ac:spMkLst>
        </pc:spChg>
      </pc:sldChg>
      <pc:sldChg chg="addSp delSp modSp del mod">
        <pc:chgData name="Maya Sterling" userId="a62f05b8-d3db-4e5c-ad01-9bf1a4aacc52" providerId="ADAL" clId="{AE8F3855-BEA2-4DD3-B14B-8678276AC4E4}" dt="2021-12-07T16:18:22.864" v="72" actId="2696"/>
        <pc:sldMkLst>
          <pc:docMk/>
          <pc:sldMk cId="814587788" sldId="416"/>
        </pc:sldMkLst>
        <pc:spChg chg="add del mod">
          <ac:chgData name="Maya Sterling" userId="a62f05b8-d3db-4e5c-ad01-9bf1a4aacc52" providerId="ADAL" clId="{AE8F3855-BEA2-4DD3-B14B-8678276AC4E4}" dt="2021-12-07T16:15:09.658" v="32" actId="21"/>
          <ac:spMkLst>
            <pc:docMk/>
            <pc:sldMk cId="814587788" sldId="416"/>
            <ac:spMk id="9" creationId="{7C0AA902-C058-4858-9F63-40AD35B32541}"/>
          </ac:spMkLst>
        </pc:spChg>
        <pc:spChg chg="add mod">
          <ac:chgData name="Maya Sterling" userId="a62f05b8-d3db-4e5c-ad01-9bf1a4aacc52" providerId="ADAL" clId="{AE8F3855-BEA2-4DD3-B14B-8678276AC4E4}" dt="2021-12-07T16:15:26.688" v="36" actId="1076"/>
          <ac:spMkLst>
            <pc:docMk/>
            <pc:sldMk cId="814587788" sldId="416"/>
            <ac:spMk id="10" creationId="{BD3D39F1-EE75-4F1C-8886-AAAE7E3FA1B6}"/>
          </ac:spMkLst>
        </pc:spChg>
        <pc:spChg chg="mod">
          <ac:chgData name="Maya Sterling" userId="a62f05b8-d3db-4e5c-ad01-9bf1a4aacc52" providerId="ADAL" clId="{AE8F3855-BEA2-4DD3-B14B-8678276AC4E4}" dt="2021-12-07T16:15:19.108" v="34" actId="1076"/>
          <ac:spMkLst>
            <pc:docMk/>
            <pc:sldMk cId="814587788" sldId="416"/>
            <ac:spMk id="15" creationId="{788CB7B1-C8C5-4374-B75F-971125FEB211}"/>
          </ac:spMkLst>
        </pc:spChg>
      </pc:sldChg>
      <pc:sldChg chg="modSp add mod">
        <pc:chgData name="Maya Sterling" userId="a62f05b8-d3db-4e5c-ad01-9bf1a4aacc52" providerId="ADAL" clId="{AE8F3855-BEA2-4DD3-B14B-8678276AC4E4}" dt="2021-12-13T21:10:22.822" v="265" actId="12"/>
        <pc:sldMkLst>
          <pc:docMk/>
          <pc:sldMk cId="2197316593" sldId="416"/>
        </pc:sldMkLst>
        <pc:spChg chg="mod">
          <ac:chgData name="Maya Sterling" userId="a62f05b8-d3db-4e5c-ad01-9bf1a4aacc52" providerId="ADAL" clId="{AE8F3855-BEA2-4DD3-B14B-8678276AC4E4}" dt="2021-12-13T21:10:22.822" v="265" actId="12"/>
          <ac:spMkLst>
            <pc:docMk/>
            <pc:sldMk cId="2197316593" sldId="416"/>
            <ac:spMk id="12" creationId="{A6B4232A-47CC-4355-879B-A1B2B74BFE15}"/>
          </ac:spMkLst>
        </pc:spChg>
      </pc:sldChg>
      <pc:sldChg chg="add modNotesTx">
        <pc:chgData name="Maya Sterling" userId="a62f05b8-d3db-4e5c-ad01-9bf1a4aacc52" providerId="ADAL" clId="{AE8F3855-BEA2-4DD3-B14B-8678276AC4E4}" dt="2021-12-14T15:04:02.917" v="267" actId="20577"/>
        <pc:sldMkLst>
          <pc:docMk/>
          <pc:sldMk cId="585094913" sldId="417"/>
        </pc:sldMkLst>
      </pc:sldChg>
      <pc:sldChg chg="add modNotesTx">
        <pc:chgData name="Maya Sterling" userId="a62f05b8-d3db-4e5c-ad01-9bf1a4aacc52" providerId="ADAL" clId="{AE8F3855-BEA2-4DD3-B14B-8678276AC4E4}" dt="2021-12-14T15:04:09.552" v="271" actId="20577"/>
        <pc:sldMkLst>
          <pc:docMk/>
          <pc:sldMk cId="1247089233" sldId="418"/>
        </pc:sldMkLst>
      </pc:sldChg>
    </pc:docChg>
  </pc:docChgLst>
  <pc:docChgLst>
    <pc:chgData name="Maya Sterling" userId="a62f05b8-d3db-4e5c-ad01-9bf1a4aacc52" providerId="ADAL" clId="{E849ACCF-257D-48BA-A4D4-B79F33D69182}"/>
    <pc:docChg chg="modSld sldOrd delSection">
      <pc:chgData name="Maya Sterling" userId="a62f05b8-d3db-4e5c-ad01-9bf1a4aacc52" providerId="ADAL" clId="{E849ACCF-257D-48BA-A4D4-B79F33D69182}" dt="2021-11-02T16:36:54.304" v="37" actId="404"/>
      <pc:docMkLst>
        <pc:docMk/>
      </pc:docMkLst>
      <pc:sldChg chg="modSp mod ord">
        <pc:chgData name="Maya Sterling" userId="a62f05b8-d3db-4e5c-ad01-9bf1a4aacc52" providerId="ADAL" clId="{E849ACCF-257D-48BA-A4D4-B79F33D69182}" dt="2021-11-02T16:36:54.304" v="37" actId="404"/>
        <pc:sldMkLst>
          <pc:docMk/>
          <pc:sldMk cId="70198681" sldId="384"/>
        </pc:sldMkLst>
        <pc:spChg chg="mod">
          <ac:chgData name="Maya Sterling" userId="a62f05b8-d3db-4e5c-ad01-9bf1a4aacc52" providerId="ADAL" clId="{E849ACCF-257D-48BA-A4D4-B79F33D69182}" dt="2021-11-02T16:36:54.304" v="37" actId="404"/>
          <ac:spMkLst>
            <pc:docMk/>
            <pc:sldMk cId="70198681" sldId="384"/>
            <ac:spMk id="3" creationId="{05F983AD-BC08-4860-AE59-8F03C1A55A8B}"/>
          </ac:spMkLst>
        </pc:spChg>
      </pc:sldChg>
      <pc:sldChg chg="modSp mod">
        <pc:chgData name="Maya Sterling" userId="a62f05b8-d3db-4e5c-ad01-9bf1a4aacc52" providerId="ADAL" clId="{E849ACCF-257D-48BA-A4D4-B79F33D69182}" dt="2021-11-02T16:35:04.258" v="14" actId="20577"/>
        <pc:sldMkLst>
          <pc:docMk/>
          <pc:sldMk cId="1841695267" sldId="415"/>
        </pc:sldMkLst>
        <pc:spChg chg="mod">
          <ac:chgData name="Maya Sterling" userId="a62f05b8-d3db-4e5c-ad01-9bf1a4aacc52" providerId="ADAL" clId="{E849ACCF-257D-48BA-A4D4-B79F33D69182}" dt="2021-11-02T16:35:04.258" v="14" actId="20577"/>
          <ac:spMkLst>
            <pc:docMk/>
            <pc:sldMk cId="1841695267" sldId="415"/>
            <ac:spMk id="8" creationId="{1AFB77E7-885F-4E4D-AD48-38E55873AC61}"/>
          </ac:spMkLst>
        </pc:spChg>
      </pc:sldChg>
    </pc:docChg>
  </pc:docChgLst>
  <pc:docChgLst>
    <pc:chgData name="Isabella Cazier" userId="S::icazier@padf.org::0fdcbaa8-ede5-4cb1-9414-d4b178054e10" providerId="AD" clId="Web-{0FC43371-BA4B-49C8-B751-D9419BB13A3F}"/>
    <pc:docChg chg="modSld">
      <pc:chgData name="Isabella Cazier" userId="S::icazier@padf.org::0fdcbaa8-ede5-4cb1-9414-d4b178054e10" providerId="AD" clId="Web-{0FC43371-BA4B-49C8-B751-D9419BB13A3F}" dt="2021-07-23T19:44:32.735" v="1" actId="20577"/>
      <pc:docMkLst>
        <pc:docMk/>
      </pc:docMkLst>
      <pc:sldChg chg="modSp">
        <pc:chgData name="Isabella Cazier" userId="S::icazier@padf.org::0fdcbaa8-ede5-4cb1-9414-d4b178054e10" providerId="AD" clId="Web-{0FC43371-BA4B-49C8-B751-D9419BB13A3F}" dt="2021-07-23T19:44:32.735" v="1" actId="20577"/>
        <pc:sldMkLst>
          <pc:docMk/>
          <pc:sldMk cId="2844211405" sldId="387"/>
        </pc:sldMkLst>
        <pc:spChg chg="mod">
          <ac:chgData name="Isabella Cazier" userId="S::icazier@padf.org::0fdcbaa8-ede5-4cb1-9414-d4b178054e10" providerId="AD" clId="Web-{0FC43371-BA4B-49C8-B751-D9419BB13A3F}" dt="2021-07-23T19:44:32.735" v="1" actId="20577"/>
          <ac:spMkLst>
            <pc:docMk/>
            <pc:sldMk cId="2844211405" sldId="387"/>
            <ac:spMk id="6" creationId="{59FDFAFB-5D3F-4C4A-8275-03BA29C6FA02}"/>
          </ac:spMkLst>
        </pc:spChg>
      </pc:sldChg>
    </pc:docChg>
  </pc:docChgLst>
  <pc:docChgLst>
    <pc:chgData name="Marlen Miranda" userId="S::mmiranda@padf.org::bdf548a8-2c29-4c3f-8901-b9791ad59ac1" providerId="AD" clId="Web-{F32876F5-A16F-888E-80D8-706D61F27516}"/>
    <pc:docChg chg="modSld">
      <pc:chgData name="Marlen Miranda" userId="S::mmiranda@padf.org::bdf548a8-2c29-4c3f-8901-b9791ad59ac1" providerId="AD" clId="Web-{F32876F5-A16F-888E-80D8-706D61F27516}" dt="2021-08-04T18:29:26.259" v="610" actId="20577"/>
      <pc:docMkLst>
        <pc:docMk/>
      </pc:docMkLst>
      <pc:sldChg chg="modSp">
        <pc:chgData name="Marlen Miranda" userId="S::mmiranda@padf.org::bdf548a8-2c29-4c3f-8901-b9791ad59ac1" providerId="AD" clId="Web-{F32876F5-A16F-888E-80D8-706D61F27516}" dt="2021-08-04T17:28:27.207" v="433" actId="20577"/>
        <pc:sldMkLst>
          <pc:docMk/>
          <pc:sldMk cId="2763959694" sldId="364"/>
        </pc:sldMkLst>
        <pc:spChg chg="mod">
          <ac:chgData name="Marlen Miranda" userId="S::mmiranda@padf.org::bdf548a8-2c29-4c3f-8901-b9791ad59ac1" providerId="AD" clId="Web-{F32876F5-A16F-888E-80D8-706D61F27516}" dt="2021-08-04T17:28:27.207" v="433" actId="20577"/>
          <ac:spMkLst>
            <pc:docMk/>
            <pc:sldMk cId="2763959694" sldId="364"/>
            <ac:spMk id="5" creationId="{DB04CAA0-43E5-496A-80F6-8AED625F0B57}"/>
          </ac:spMkLst>
        </pc:spChg>
      </pc:sldChg>
      <pc:sldChg chg="modSp addCm">
        <pc:chgData name="Marlen Miranda" userId="S::mmiranda@padf.org::bdf548a8-2c29-4c3f-8901-b9791ad59ac1" providerId="AD" clId="Web-{F32876F5-A16F-888E-80D8-706D61F27516}" dt="2021-08-04T17:45:33.245" v="493" actId="20577"/>
        <pc:sldMkLst>
          <pc:docMk/>
          <pc:sldMk cId="462623052" sldId="367"/>
        </pc:sldMkLst>
        <pc:spChg chg="mod">
          <ac:chgData name="Marlen Miranda" userId="S::mmiranda@padf.org::bdf548a8-2c29-4c3f-8901-b9791ad59ac1" providerId="AD" clId="Web-{F32876F5-A16F-888E-80D8-706D61F27516}" dt="2021-08-04T17:41:28.130" v="479" actId="14100"/>
          <ac:spMkLst>
            <pc:docMk/>
            <pc:sldMk cId="462623052" sldId="367"/>
            <ac:spMk id="8" creationId="{1F00936B-65FB-4F8D-8323-B8835449B1BE}"/>
          </ac:spMkLst>
        </pc:spChg>
        <pc:spChg chg="mod">
          <ac:chgData name="Marlen Miranda" userId="S::mmiranda@padf.org::bdf548a8-2c29-4c3f-8901-b9791ad59ac1" providerId="AD" clId="Web-{F32876F5-A16F-888E-80D8-706D61F27516}" dt="2021-08-04T17:45:33.245" v="493" actId="20577"/>
          <ac:spMkLst>
            <pc:docMk/>
            <pc:sldMk cId="462623052" sldId="367"/>
            <ac:spMk id="16" creationId="{907F51F4-9629-4A8B-BB21-B44D69598173}"/>
          </ac:spMkLst>
        </pc:spChg>
      </pc:sldChg>
      <pc:sldChg chg="modSp">
        <pc:chgData name="Marlen Miranda" userId="S::mmiranda@padf.org::bdf548a8-2c29-4c3f-8901-b9791ad59ac1" providerId="AD" clId="Web-{F32876F5-A16F-888E-80D8-706D61F27516}" dt="2021-08-04T17:48:12.874" v="545"/>
        <pc:sldMkLst>
          <pc:docMk/>
          <pc:sldMk cId="3482016956" sldId="368"/>
        </pc:sldMkLst>
        <pc:graphicFrameChg chg="mod modGraphic">
          <ac:chgData name="Marlen Miranda" userId="S::mmiranda@padf.org::bdf548a8-2c29-4c3f-8901-b9791ad59ac1" providerId="AD" clId="Web-{F32876F5-A16F-888E-80D8-706D61F27516}" dt="2021-08-04T17:48:12.874" v="545"/>
          <ac:graphicFrameMkLst>
            <pc:docMk/>
            <pc:sldMk cId="3482016956" sldId="368"/>
            <ac:graphicFrameMk id="6" creationId="{72E76315-A2F0-4106-ACF7-16DBC2C47515}"/>
          </ac:graphicFrameMkLst>
        </pc:graphicFrameChg>
      </pc:sldChg>
      <pc:sldChg chg="modSp">
        <pc:chgData name="Marlen Miranda" userId="S::mmiranda@padf.org::bdf548a8-2c29-4c3f-8901-b9791ad59ac1" providerId="AD" clId="Web-{F32876F5-A16F-888E-80D8-706D61F27516}" dt="2021-08-04T18:27:50.163" v="608" actId="20577"/>
        <pc:sldMkLst>
          <pc:docMk/>
          <pc:sldMk cId="359491906" sldId="378"/>
        </pc:sldMkLst>
        <pc:spChg chg="mod">
          <ac:chgData name="Marlen Miranda" userId="S::mmiranda@padf.org::bdf548a8-2c29-4c3f-8901-b9791ad59ac1" providerId="AD" clId="Web-{F32876F5-A16F-888E-80D8-706D61F27516}" dt="2021-08-04T18:27:50.163" v="608" actId="20577"/>
          <ac:spMkLst>
            <pc:docMk/>
            <pc:sldMk cId="359491906" sldId="378"/>
            <ac:spMk id="23" creationId="{DD0673F1-3CF0-4444-8E9E-215798F814BB}"/>
          </ac:spMkLst>
        </pc:spChg>
      </pc:sldChg>
      <pc:sldChg chg="addCm">
        <pc:chgData name="Marlen Miranda" userId="S::mmiranda@padf.org::bdf548a8-2c29-4c3f-8901-b9791ad59ac1" providerId="AD" clId="Web-{F32876F5-A16F-888E-80D8-706D61F27516}" dt="2021-08-04T17:26:57.486" v="389"/>
        <pc:sldMkLst>
          <pc:docMk/>
          <pc:sldMk cId="1509024960" sldId="379"/>
        </pc:sldMkLst>
      </pc:sldChg>
      <pc:sldChg chg="addCm">
        <pc:chgData name="Marlen Miranda" userId="S::mmiranda@padf.org::bdf548a8-2c29-4c3f-8901-b9791ad59ac1" providerId="AD" clId="Web-{F32876F5-A16F-888E-80D8-706D61F27516}" dt="2021-08-04T17:36:56.499" v="460"/>
        <pc:sldMkLst>
          <pc:docMk/>
          <pc:sldMk cId="749059752" sldId="382"/>
        </pc:sldMkLst>
      </pc:sldChg>
      <pc:sldChg chg="modSp">
        <pc:chgData name="Marlen Miranda" userId="S::mmiranda@padf.org::bdf548a8-2c29-4c3f-8901-b9791ad59ac1" providerId="AD" clId="Web-{F32876F5-A16F-888E-80D8-706D61F27516}" dt="2021-08-04T18:02:53.644" v="556" actId="20577"/>
        <pc:sldMkLst>
          <pc:docMk/>
          <pc:sldMk cId="2589109940" sldId="383"/>
        </pc:sldMkLst>
        <pc:spChg chg="mod">
          <ac:chgData name="Marlen Miranda" userId="S::mmiranda@padf.org::bdf548a8-2c29-4c3f-8901-b9791ad59ac1" providerId="AD" clId="Web-{F32876F5-A16F-888E-80D8-706D61F27516}" dt="2021-08-04T18:02:53.644" v="556" actId="20577"/>
          <ac:spMkLst>
            <pc:docMk/>
            <pc:sldMk cId="2589109940" sldId="383"/>
            <ac:spMk id="7" creationId="{B6E24985-881F-4062-ACC6-405B510321B6}"/>
          </ac:spMkLst>
        </pc:spChg>
      </pc:sldChg>
      <pc:sldChg chg="modSp">
        <pc:chgData name="Marlen Miranda" userId="S::mmiranda@padf.org::bdf548a8-2c29-4c3f-8901-b9791ad59ac1" providerId="AD" clId="Web-{F32876F5-A16F-888E-80D8-706D61F27516}" dt="2021-08-04T18:29:26.259" v="610" actId="20577"/>
        <pc:sldMkLst>
          <pc:docMk/>
          <pc:sldMk cId="70198681" sldId="384"/>
        </pc:sldMkLst>
        <pc:spChg chg="mod">
          <ac:chgData name="Marlen Miranda" userId="S::mmiranda@padf.org::bdf548a8-2c29-4c3f-8901-b9791ad59ac1" providerId="AD" clId="Web-{F32876F5-A16F-888E-80D8-706D61F27516}" dt="2021-08-04T18:29:26.259" v="610" actId="20577"/>
          <ac:spMkLst>
            <pc:docMk/>
            <pc:sldMk cId="70198681" sldId="384"/>
            <ac:spMk id="4" creationId="{836749E7-7FDF-472A-83CD-FFDD28A72C74}"/>
          </ac:spMkLst>
        </pc:spChg>
      </pc:sldChg>
      <pc:sldChg chg="addCm">
        <pc:chgData name="Marlen Miranda" userId="S::mmiranda@padf.org::bdf548a8-2c29-4c3f-8901-b9791ad59ac1" providerId="AD" clId="Web-{F32876F5-A16F-888E-80D8-706D61F27516}" dt="2021-08-04T17:06:18.786" v="0"/>
        <pc:sldMkLst>
          <pc:docMk/>
          <pc:sldMk cId="3874045566" sldId="385"/>
        </pc:sldMkLst>
      </pc:sldChg>
      <pc:sldChg chg="modSp addCm">
        <pc:chgData name="Marlen Miranda" userId="S::mmiranda@padf.org::bdf548a8-2c29-4c3f-8901-b9791ad59ac1" providerId="AD" clId="Web-{F32876F5-A16F-888E-80D8-706D61F27516}" dt="2021-08-04T17:25:22.327" v="388" actId="20577"/>
        <pc:sldMkLst>
          <pc:docMk/>
          <pc:sldMk cId="703341183" sldId="386"/>
        </pc:sldMkLst>
        <pc:spChg chg="mod">
          <ac:chgData name="Marlen Miranda" userId="S::mmiranda@padf.org::bdf548a8-2c29-4c3f-8901-b9791ad59ac1" providerId="AD" clId="Web-{F32876F5-A16F-888E-80D8-706D61F27516}" dt="2021-08-04T17:25:22.327" v="388" actId="20577"/>
          <ac:spMkLst>
            <pc:docMk/>
            <pc:sldMk cId="703341183" sldId="386"/>
            <ac:spMk id="7" creationId="{D80CA94F-E70B-431C-9550-3E2D77CA7154}"/>
          </ac:spMkLst>
        </pc:spChg>
      </pc:sldChg>
      <pc:sldChg chg="modSp">
        <pc:chgData name="Marlen Miranda" userId="S::mmiranda@padf.org::bdf548a8-2c29-4c3f-8901-b9791ad59ac1" providerId="AD" clId="Web-{F32876F5-A16F-888E-80D8-706D61F27516}" dt="2021-08-04T17:32:06.993" v="438" actId="20577"/>
        <pc:sldMkLst>
          <pc:docMk/>
          <pc:sldMk cId="2844211405" sldId="387"/>
        </pc:sldMkLst>
        <pc:spChg chg="mod">
          <ac:chgData name="Marlen Miranda" userId="S::mmiranda@padf.org::bdf548a8-2c29-4c3f-8901-b9791ad59ac1" providerId="AD" clId="Web-{F32876F5-A16F-888E-80D8-706D61F27516}" dt="2021-08-04T17:32:06.993" v="438" actId="20577"/>
          <ac:spMkLst>
            <pc:docMk/>
            <pc:sldMk cId="2844211405" sldId="387"/>
            <ac:spMk id="6" creationId="{59FDFAFB-5D3F-4C4A-8275-03BA29C6FA02}"/>
          </ac:spMkLst>
        </pc:spChg>
      </pc:sldChg>
      <pc:sldChg chg="modSp addCm">
        <pc:chgData name="Marlen Miranda" userId="S::mmiranda@padf.org::bdf548a8-2c29-4c3f-8901-b9791ad59ac1" providerId="AD" clId="Web-{F32876F5-A16F-888E-80D8-706D61F27516}" dt="2021-08-04T17:15:21.064" v="141" actId="20577"/>
        <pc:sldMkLst>
          <pc:docMk/>
          <pc:sldMk cId="362934672" sldId="388"/>
        </pc:sldMkLst>
        <pc:spChg chg="mod">
          <ac:chgData name="Marlen Miranda" userId="S::mmiranda@padf.org::bdf548a8-2c29-4c3f-8901-b9791ad59ac1" providerId="AD" clId="Web-{F32876F5-A16F-888E-80D8-706D61F27516}" dt="2021-08-04T17:15:21.064" v="141" actId="20577"/>
          <ac:spMkLst>
            <pc:docMk/>
            <pc:sldMk cId="362934672" sldId="388"/>
            <ac:spMk id="7" creationId="{D80CA94F-E70B-431C-9550-3E2D77CA7154}"/>
          </ac:spMkLst>
        </pc:spChg>
      </pc:sldChg>
      <pc:sldChg chg="modSp">
        <pc:chgData name="Marlen Miranda" userId="S::mmiranda@padf.org::bdf548a8-2c29-4c3f-8901-b9791ad59ac1" providerId="AD" clId="Web-{F32876F5-A16F-888E-80D8-706D61F27516}" dt="2021-08-04T17:39:13.846" v="465"/>
        <pc:sldMkLst>
          <pc:docMk/>
          <pc:sldMk cId="3108715432" sldId="389"/>
        </pc:sldMkLst>
        <pc:graphicFrameChg chg="mod modGraphic">
          <ac:chgData name="Marlen Miranda" userId="S::mmiranda@padf.org::bdf548a8-2c29-4c3f-8901-b9791ad59ac1" providerId="AD" clId="Web-{F32876F5-A16F-888E-80D8-706D61F27516}" dt="2021-08-04T17:39:13.846" v="465"/>
          <ac:graphicFrameMkLst>
            <pc:docMk/>
            <pc:sldMk cId="3108715432" sldId="389"/>
            <ac:graphicFrameMk id="7" creationId="{44710E08-ADFD-4275-AEA2-5D9681FDDF51}"/>
          </ac:graphicFrameMkLst>
        </pc:graphicFrameChg>
      </pc:sldChg>
      <pc:sldChg chg="modSp">
        <pc:chgData name="Marlen Miranda" userId="S::mmiranda@padf.org::bdf548a8-2c29-4c3f-8901-b9791ad59ac1" providerId="AD" clId="Web-{F32876F5-A16F-888E-80D8-706D61F27516}" dt="2021-08-04T18:28:25.680" v="609" actId="20577"/>
        <pc:sldMkLst>
          <pc:docMk/>
          <pc:sldMk cId="1485051390" sldId="390"/>
        </pc:sldMkLst>
        <pc:spChg chg="mod">
          <ac:chgData name="Marlen Miranda" userId="S::mmiranda@padf.org::bdf548a8-2c29-4c3f-8901-b9791ad59ac1" providerId="AD" clId="Web-{F32876F5-A16F-888E-80D8-706D61F27516}" dt="2021-08-04T18:28:25.680" v="609" actId="20577"/>
          <ac:spMkLst>
            <pc:docMk/>
            <pc:sldMk cId="1485051390" sldId="390"/>
            <ac:spMk id="8" creationId="{DE19981C-5301-4143-B3F3-A919D6ADF387}"/>
          </ac:spMkLst>
        </pc:spChg>
      </pc:sldChg>
      <pc:sldChg chg="modSp">
        <pc:chgData name="Marlen Miranda" userId="S::mmiranda@padf.org::bdf548a8-2c29-4c3f-8901-b9791ad59ac1" providerId="AD" clId="Web-{F32876F5-A16F-888E-80D8-706D61F27516}" dt="2021-08-04T18:25:27.363" v="578" actId="20577"/>
        <pc:sldMkLst>
          <pc:docMk/>
          <pc:sldMk cId="3113228297" sldId="392"/>
        </pc:sldMkLst>
        <pc:spChg chg="mod">
          <ac:chgData name="Marlen Miranda" userId="S::mmiranda@padf.org::bdf548a8-2c29-4c3f-8901-b9791ad59ac1" providerId="AD" clId="Web-{F32876F5-A16F-888E-80D8-706D61F27516}" dt="2021-08-04T18:25:16.113" v="576" actId="20577"/>
          <ac:spMkLst>
            <pc:docMk/>
            <pc:sldMk cId="3113228297" sldId="392"/>
            <ac:spMk id="4" creationId="{3D7A5BB0-F938-433B-BABD-E47F452E4A2D}"/>
          </ac:spMkLst>
        </pc:spChg>
        <pc:spChg chg="mod">
          <ac:chgData name="Marlen Miranda" userId="S::mmiranda@padf.org::bdf548a8-2c29-4c3f-8901-b9791ad59ac1" providerId="AD" clId="Web-{F32876F5-A16F-888E-80D8-706D61F27516}" dt="2021-08-04T18:25:27.363" v="578" actId="20577"/>
          <ac:spMkLst>
            <pc:docMk/>
            <pc:sldMk cId="3113228297" sldId="392"/>
            <ac:spMk id="9" creationId="{D6DC1BFB-3D5E-4848-8170-C5FF07136F3E}"/>
          </ac:spMkLst>
        </pc:spChg>
        <pc:spChg chg="mod">
          <ac:chgData name="Marlen Miranda" userId="S::mmiranda@padf.org::bdf548a8-2c29-4c3f-8901-b9791ad59ac1" providerId="AD" clId="Web-{F32876F5-A16F-888E-80D8-706D61F27516}" dt="2021-08-04T18:24:03.033" v="575" actId="20577"/>
          <ac:spMkLst>
            <pc:docMk/>
            <pc:sldMk cId="3113228297" sldId="392"/>
            <ac:spMk id="11" creationId="{A62E2DEB-D5D4-42F7-95B8-FC10F9DED23D}"/>
          </ac:spMkLst>
        </pc:spChg>
      </pc:sldChg>
      <pc:sldChg chg="modSp">
        <pc:chgData name="Marlen Miranda" userId="S::mmiranda@padf.org::bdf548a8-2c29-4c3f-8901-b9791ad59ac1" providerId="AD" clId="Web-{F32876F5-A16F-888E-80D8-706D61F27516}" dt="2021-08-04T17:38:02.423" v="461" actId="20577"/>
        <pc:sldMkLst>
          <pc:docMk/>
          <pc:sldMk cId="1826390198" sldId="399"/>
        </pc:sldMkLst>
        <pc:spChg chg="mod">
          <ac:chgData name="Marlen Miranda" userId="S::mmiranda@padf.org::bdf548a8-2c29-4c3f-8901-b9791ad59ac1" providerId="AD" clId="Web-{F32876F5-A16F-888E-80D8-706D61F27516}" dt="2021-08-04T17:33:07.557" v="448" actId="20577"/>
          <ac:spMkLst>
            <pc:docMk/>
            <pc:sldMk cId="1826390198" sldId="399"/>
            <ac:spMk id="7" creationId="{CFFE974F-6D64-4A0E-B4F9-5A206F9E09EA}"/>
          </ac:spMkLst>
        </pc:spChg>
        <pc:spChg chg="mod">
          <ac:chgData name="Marlen Miranda" userId="S::mmiranda@padf.org::bdf548a8-2c29-4c3f-8901-b9791ad59ac1" providerId="AD" clId="Web-{F32876F5-A16F-888E-80D8-706D61F27516}" dt="2021-08-04T17:38:02.423" v="461" actId="20577"/>
          <ac:spMkLst>
            <pc:docMk/>
            <pc:sldMk cId="1826390198" sldId="399"/>
            <ac:spMk id="18" creationId="{A2915943-0BA4-42E0-8EAA-9019F8D0098C}"/>
          </ac:spMkLst>
        </pc:spChg>
      </pc:sldChg>
    </pc:docChg>
  </pc:docChgLst>
  <pc:docChgLst>
    <pc:chgData name="Maya Sterling" userId="a62f05b8-d3db-4e5c-ad01-9bf1a4aacc52" providerId="ADAL" clId="{FE887691-055B-4A6B-8F95-BC16C508188C}"/>
    <pc:docChg chg="addSld delSld modSld">
      <pc:chgData name="Maya Sterling" userId="a62f05b8-d3db-4e5c-ad01-9bf1a4aacc52" providerId="ADAL" clId="{FE887691-055B-4A6B-8F95-BC16C508188C}" dt="2021-07-13T16:40:19.981" v="2" actId="2696"/>
      <pc:docMkLst>
        <pc:docMk/>
      </pc:docMkLst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3227211674" sldId="358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1793973159" sldId="359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3208335806" sldId="360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135927961" sldId="361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550231505" sldId="362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422922630" sldId="363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2763959694" sldId="364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1045363876" sldId="365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3840592494" sldId="366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462623052" sldId="367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3482016956" sldId="368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2902563984" sldId="369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2275424796" sldId="370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2902059176" sldId="371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2240286915" sldId="372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3040773739" sldId="373"/>
        </pc:sldMkLst>
      </pc:sldChg>
      <pc:sldChg chg="add">
        <pc:chgData name="Maya Sterling" userId="a62f05b8-d3db-4e5c-ad01-9bf1a4aacc52" providerId="ADAL" clId="{FE887691-055B-4A6B-8F95-BC16C508188C}" dt="2021-07-13T16:33:51.190" v="0"/>
        <pc:sldMkLst>
          <pc:docMk/>
          <pc:sldMk cId="2795574232" sldId="374"/>
        </pc:sldMkLst>
      </pc:sldChg>
      <pc:sldChg chg="add del">
        <pc:chgData name="Maya Sterling" userId="a62f05b8-d3db-4e5c-ad01-9bf1a4aacc52" providerId="ADAL" clId="{FE887691-055B-4A6B-8F95-BC16C508188C}" dt="2021-07-13T16:40:19.981" v="2" actId="2696"/>
        <pc:sldMkLst>
          <pc:docMk/>
          <pc:sldMk cId="2796385632" sldId="375"/>
        </pc:sldMkLst>
      </pc:sldChg>
      <pc:sldChg chg="add">
        <pc:chgData name="Maya Sterling" userId="a62f05b8-d3db-4e5c-ad01-9bf1a4aacc52" providerId="ADAL" clId="{FE887691-055B-4A6B-8F95-BC16C508188C}" dt="2021-07-13T16:40:15.524" v="1"/>
        <pc:sldMkLst>
          <pc:docMk/>
          <pc:sldMk cId="1577129775" sldId="376"/>
        </pc:sldMkLst>
      </pc:sldChg>
    </pc:docChg>
  </pc:docChgLst>
  <pc:docChgLst>
    <pc:chgData name="Aaron Van Alstine" userId="S::avanalstine@padf.org::c8f195a4-48c9-49ff-a5ad-a753b418425e" providerId="AD" clId="Web-{00000000-0000-0000-0000-000000000000}"/>
    <pc:docChg chg="addSld delSld modSld sldOrd">
      <pc:chgData name="Aaron Van Alstine" userId="S::avanalstine@padf.org::c8f195a4-48c9-49ff-a5ad-a753b418425e" providerId="AD" clId="Web-{00000000-0000-0000-0000-000000000000}" dt="2021-04-13T16:29:21.777" v="91"/>
      <pc:docMkLst>
        <pc:docMk/>
      </pc:docMkLst>
      <pc:sldChg chg="modSp">
        <pc:chgData name="Aaron Van Alstine" userId="S::avanalstine@padf.org::c8f195a4-48c9-49ff-a5ad-a753b418425e" providerId="AD" clId="Web-{00000000-0000-0000-0000-000000000000}" dt="2021-04-13T16:16:48.599" v="4" actId="20577"/>
        <pc:sldMkLst>
          <pc:docMk/>
          <pc:sldMk cId="2441267061" sldId="256"/>
        </pc:sldMkLst>
        <pc:spChg chg="mod">
          <ac:chgData name="Aaron Van Alstine" userId="S::avanalstine@padf.org::c8f195a4-48c9-49ff-a5ad-a753b418425e" providerId="AD" clId="Web-{00000000-0000-0000-0000-000000000000}" dt="2021-04-13T16:16:48.599" v="4" actId="20577"/>
          <ac:spMkLst>
            <pc:docMk/>
            <pc:sldMk cId="2441267061" sldId="256"/>
            <ac:spMk id="4" creationId="{397100B8-EBF3-4DF0-8B04-2AC3523817CF}"/>
          </ac:spMkLst>
        </pc:spChg>
      </pc:sldChg>
      <pc:sldChg chg="modSp">
        <pc:chgData name="Aaron Van Alstine" userId="S::avanalstine@padf.org::c8f195a4-48c9-49ff-a5ad-a753b418425e" providerId="AD" clId="Web-{00000000-0000-0000-0000-000000000000}" dt="2021-04-13T16:23:37.252" v="33" actId="20577"/>
        <pc:sldMkLst>
          <pc:docMk/>
          <pc:sldMk cId="647713273" sldId="257"/>
        </pc:sldMkLst>
        <pc:spChg chg="mod">
          <ac:chgData name="Aaron Van Alstine" userId="S::avanalstine@padf.org::c8f195a4-48c9-49ff-a5ad-a753b418425e" providerId="AD" clId="Web-{00000000-0000-0000-0000-000000000000}" dt="2021-04-13T16:23:37.252" v="33" actId="20577"/>
          <ac:spMkLst>
            <pc:docMk/>
            <pc:sldMk cId="647713273" sldId="257"/>
            <ac:spMk id="5" creationId="{EA420531-71E2-B140-986B-DFCB16EB23C0}"/>
          </ac:spMkLst>
        </pc:spChg>
      </pc:sldChg>
      <pc:sldChg chg="ord">
        <pc:chgData name="Aaron Van Alstine" userId="S::avanalstine@padf.org::c8f195a4-48c9-49ff-a5ad-a753b418425e" providerId="AD" clId="Web-{00000000-0000-0000-0000-000000000000}" dt="2021-04-13T16:26:11.037" v="52"/>
        <pc:sldMkLst>
          <pc:docMk/>
          <pc:sldMk cId="2369828108" sldId="264"/>
        </pc:sldMkLst>
      </pc:sldChg>
      <pc:sldChg chg="ord">
        <pc:chgData name="Aaron Van Alstine" userId="S::avanalstine@padf.org::c8f195a4-48c9-49ff-a5ad-a753b418425e" providerId="AD" clId="Web-{00000000-0000-0000-0000-000000000000}" dt="2021-04-13T16:23:47.424" v="35"/>
        <pc:sldMkLst>
          <pc:docMk/>
          <pc:sldMk cId="277451356" sldId="281"/>
        </pc:sldMkLst>
      </pc:sldChg>
      <pc:sldChg chg="ord">
        <pc:chgData name="Aaron Van Alstine" userId="S::avanalstine@padf.org::c8f195a4-48c9-49ff-a5ad-a753b418425e" providerId="AD" clId="Web-{00000000-0000-0000-0000-000000000000}" dt="2021-04-13T16:26:11.037" v="51"/>
        <pc:sldMkLst>
          <pc:docMk/>
          <pc:sldMk cId="2961013027" sldId="283"/>
        </pc:sldMkLst>
      </pc:sldChg>
      <pc:sldChg chg="ord">
        <pc:chgData name="Aaron Van Alstine" userId="S::avanalstine@padf.org::c8f195a4-48c9-49ff-a5ad-a753b418425e" providerId="AD" clId="Web-{00000000-0000-0000-0000-000000000000}" dt="2021-04-13T16:26:11.037" v="50"/>
        <pc:sldMkLst>
          <pc:docMk/>
          <pc:sldMk cId="769198929" sldId="284"/>
        </pc:sldMkLst>
      </pc:sldChg>
      <pc:sldChg chg="add replId">
        <pc:chgData name="Aaron Van Alstine" userId="S::avanalstine@padf.org::c8f195a4-48c9-49ff-a5ad-a753b418425e" providerId="AD" clId="Web-{00000000-0000-0000-0000-000000000000}" dt="2021-04-13T16:16:39.943" v="0"/>
        <pc:sldMkLst>
          <pc:docMk/>
          <pc:sldMk cId="1340169354" sldId="293"/>
        </pc:sldMkLst>
      </pc:sldChg>
      <pc:sldChg chg="add replId">
        <pc:chgData name="Aaron Van Alstine" userId="S::avanalstine@padf.org::c8f195a4-48c9-49ff-a5ad-a753b418425e" providerId="AD" clId="Web-{00000000-0000-0000-0000-000000000000}" dt="2021-04-13T16:16:40.068" v="1"/>
        <pc:sldMkLst>
          <pc:docMk/>
          <pc:sldMk cId="2480662047" sldId="294"/>
        </pc:sldMkLst>
      </pc:sldChg>
      <pc:sldChg chg="add replId">
        <pc:chgData name="Aaron Van Alstine" userId="S::avanalstine@padf.org::c8f195a4-48c9-49ff-a5ad-a753b418425e" providerId="AD" clId="Web-{00000000-0000-0000-0000-000000000000}" dt="2021-04-13T16:23:44.486" v="34"/>
        <pc:sldMkLst>
          <pc:docMk/>
          <pc:sldMk cId="2323564313" sldId="295"/>
        </pc:sldMkLst>
      </pc:sldChg>
      <pc:sldChg chg="add ord replId">
        <pc:chgData name="Aaron Van Alstine" userId="S::avanalstine@padf.org::c8f195a4-48c9-49ff-a5ad-a753b418425e" providerId="AD" clId="Web-{00000000-0000-0000-0000-000000000000}" dt="2021-04-13T16:29:21.777" v="91"/>
        <pc:sldMkLst>
          <pc:docMk/>
          <pc:sldMk cId="2693796273" sldId="296"/>
        </pc:sldMkLst>
      </pc:sldChg>
      <pc:sldChg chg="add del ord replId">
        <pc:chgData name="Aaron Van Alstine" userId="S::avanalstine@padf.org::c8f195a4-48c9-49ff-a5ad-a753b418425e" providerId="AD" clId="Web-{00000000-0000-0000-0000-000000000000}" dt="2021-04-13T16:29:20.059" v="90"/>
        <pc:sldMkLst>
          <pc:docMk/>
          <pc:sldMk cId="778950065" sldId="297"/>
        </pc:sldMkLst>
      </pc:sldChg>
      <pc:sldChg chg="modSp add ord replId">
        <pc:chgData name="Aaron Van Alstine" userId="S::avanalstine@padf.org::c8f195a4-48c9-49ff-a5ad-a753b418425e" providerId="AD" clId="Web-{00000000-0000-0000-0000-000000000000}" dt="2021-04-13T16:26:17.819" v="54" actId="20577"/>
        <pc:sldMkLst>
          <pc:docMk/>
          <pc:sldMk cId="1785658881" sldId="298"/>
        </pc:sldMkLst>
        <pc:spChg chg="mod">
          <ac:chgData name="Aaron Van Alstine" userId="S::avanalstine@padf.org::c8f195a4-48c9-49ff-a5ad-a753b418425e" providerId="AD" clId="Web-{00000000-0000-0000-0000-000000000000}" dt="2021-04-13T16:26:17.819" v="54" actId="20577"/>
          <ac:spMkLst>
            <pc:docMk/>
            <pc:sldMk cId="1785658881" sldId="298"/>
            <ac:spMk id="5" creationId="{657DAF39-57C4-1E45-B047-B7DD65F55798}"/>
          </ac:spMkLst>
        </pc:spChg>
      </pc:sldChg>
      <pc:sldChg chg="add replId">
        <pc:chgData name="Aaron Van Alstine" userId="S::avanalstine@padf.org::c8f195a4-48c9-49ff-a5ad-a753b418425e" providerId="AD" clId="Web-{00000000-0000-0000-0000-000000000000}" dt="2021-04-13T16:25:58.834" v="44"/>
        <pc:sldMkLst>
          <pc:docMk/>
          <pc:sldMk cId="3158371850" sldId="299"/>
        </pc:sldMkLst>
      </pc:sldChg>
      <pc:sldChg chg="add replId">
        <pc:chgData name="Aaron Van Alstine" userId="S::avanalstine@padf.org::c8f195a4-48c9-49ff-a5ad-a753b418425e" providerId="AD" clId="Web-{00000000-0000-0000-0000-000000000000}" dt="2021-04-13T16:25:58.990" v="45"/>
        <pc:sldMkLst>
          <pc:docMk/>
          <pc:sldMk cId="2594724664" sldId="300"/>
        </pc:sldMkLst>
      </pc:sldChg>
      <pc:sldChg chg="add replId">
        <pc:chgData name="Aaron Van Alstine" userId="S::avanalstine@padf.org::c8f195a4-48c9-49ff-a5ad-a753b418425e" providerId="AD" clId="Web-{00000000-0000-0000-0000-000000000000}" dt="2021-04-13T16:25:59.178" v="46"/>
        <pc:sldMkLst>
          <pc:docMk/>
          <pc:sldMk cId="1327764394" sldId="301"/>
        </pc:sldMkLst>
      </pc:sldChg>
      <pc:sldChg chg="modSp add replId">
        <pc:chgData name="Aaron Van Alstine" userId="S::avanalstine@padf.org::c8f195a4-48c9-49ff-a5ad-a753b418425e" providerId="AD" clId="Web-{00000000-0000-0000-0000-000000000000}" dt="2021-04-13T16:28:48.386" v="89" actId="20577"/>
        <pc:sldMkLst>
          <pc:docMk/>
          <pc:sldMk cId="4105341557" sldId="302"/>
        </pc:sldMkLst>
        <pc:spChg chg="mod">
          <ac:chgData name="Aaron Van Alstine" userId="S::avanalstine@padf.org::c8f195a4-48c9-49ff-a5ad-a753b418425e" providerId="AD" clId="Web-{00000000-0000-0000-0000-000000000000}" dt="2021-04-13T16:28:48.386" v="89" actId="20577"/>
          <ac:spMkLst>
            <pc:docMk/>
            <pc:sldMk cId="4105341557" sldId="302"/>
            <ac:spMk id="5" creationId="{657DAF39-57C4-1E45-B047-B7DD65F55798}"/>
          </ac:spMkLst>
        </pc:spChg>
        <pc:spChg chg="mod">
          <ac:chgData name="Aaron Van Alstine" userId="S::avanalstine@padf.org::c8f195a4-48c9-49ff-a5ad-a753b418425e" providerId="AD" clId="Web-{00000000-0000-0000-0000-000000000000}" dt="2021-04-13T16:27:29.212" v="84" actId="20577"/>
          <ac:spMkLst>
            <pc:docMk/>
            <pc:sldMk cId="4105341557" sldId="302"/>
            <ac:spMk id="9" creationId="{7AE16E4D-DB3B-468A-8E79-9993D40501C9}"/>
          </ac:spMkLst>
        </pc:spChg>
      </pc:sldChg>
      <pc:sldChg chg="new ord">
        <pc:chgData name="Aaron Van Alstine" userId="S::avanalstine@padf.org::c8f195a4-48c9-49ff-a5ad-a753b418425e" providerId="AD" clId="Web-{00000000-0000-0000-0000-000000000000}" dt="2021-04-13T16:28:40.151" v="86"/>
        <pc:sldMkLst>
          <pc:docMk/>
          <pc:sldMk cId="502243675" sldId="303"/>
        </pc:sldMkLst>
      </pc:sldChg>
    </pc:docChg>
  </pc:docChgLst>
  <pc:docChgLst>
    <pc:chgData name="Aaron Van Alstine" userId="c8f195a4-48c9-49ff-a5ad-a753b418425e" providerId="ADAL" clId="{1B49937D-D044-4B1B-921D-208B802E1924}"/>
    <pc:docChg chg="undo custSel addSld delSld modSld sldOrd">
      <pc:chgData name="Aaron Van Alstine" userId="c8f195a4-48c9-49ff-a5ad-a753b418425e" providerId="ADAL" clId="{1B49937D-D044-4B1B-921D-208B802E1924}" dt="2021-04-22T17:53:40.645" v="5771" actId="20577"/>
      <pc:docMkLst>
        <pc:docMk/>
      </pc:docMkLst>
      <pc:sldChg chg="modSp mod">
        <pc:chgData name="Aaron Van Alstine" userId="c8f195a4-48c9-49ff-a5ad-a753b418425e" providerId="ADAL" clId="{1B49937D-D044-4B1B-921D-208B802E1924}" dt="2021-04-13T21:24:47.351" v="2706" actId="20577"/>
        <pc:sldMkLst>
          <pc:docMk/>
          <pc:sldMk cId="647713273" sldId="257"/>
        </pc:sldMkLst>
        <pc:spChg chg="mod">
          <ac:chgData name="Aaron Van Alstine" userId="c8f195a4-48c9-49ff-a5ad-a753b418425e" providerId="ADAL" clId="{1B49937D-D044-4B1B-921D-208B802E1924}" dt="2021-04-13T21:24:23.578" v="2704" actId="14100"/>
          <ac:spMkLst>
            <pc:docMk/>
            <pc:sldMk cId="647713273" sldId="257"/>
            <ac:spMk id="5" creationId="{EA420531-71E2-B140-986B-DFCB16EB23C0}"/>
          </ac:spMkLst>
        </pc:spChg>
        <pc:spChg chg="mod">
          <ac:chgData name="Aaron Van Alstine" userId="c8f195a4-48c9-49ff-a5ad-a753b418425e" providerId="ADAL" clId="{1B49937D-D044-4B1B-921D-208B802E1924}" dt="2021-04-13T21:24:47.351" v="2706" actId="20577"/>
          <ac:spMkLst>
            <pc:docMk/>
            <pc:sldMk cId="647713273" sldId="257"/>
            <ac:spMk id="8" creationId="{861703F0-126F-4F20-B6C9-AA76C1201DE4}"/>
          </ac:spMkLst>
        </pc:spChg>
      </pc:sldChg>
      <pc:sldChg chg="addSp delSp modSp mod">
        <pc:chgData name="Aaron Van Alstine" userId="c8f195a4-48c9-49ff-a5ad-a753b418425e" providerId="ADAL" clId="{1B49937D-D044-4B1B-921D-208B802E1924}" dt="2021-04-13T22:06:47.573" v="5033" actId="478"/>
        <pc:sldMkLst>
          <pc:docMk/>
          <pc:sldMk cId="277451356" sldId="281"/>
        </pc:sldMkLst>
        <pc:spChg chg="del">
          <ac:chgData name="Aaron Van Alstine" userId="c8f195a4-48c9-49ff-a5ad-a753b418425e" providerId="ADAL" clId="{1B49937D-D044-4B1B-921D-208B802E1924}" dt="2021-04-13T21:25:47.842" v="2756" actId="478"/>
          <ac:spMkLst>
            <pc:docMk/>
            <pc:sldMk cId="277451356" sldId="281"/>
            <ac:spMk id="3" creationId="{36D70926-B27D-4D1C-A760-CD885BA45F49}"/>
          </ac:spMkLst>
        </pc:spChg>
        <pc:spChg chg="mod">
          <ac:chgData name="Aaron Van Alstine" userId="c8f195a4-48c9-49ff-a5ad-a753b418425e" providerId="ADAL" clId="{1B49937D-D044-4B1B-921D-208B802E1924}" dt="2021-04-13T21:25:55.339" v="2763" actId="20577"/>
          <ac:spMkLst>
            <pc:docMk/>
            <pc:sldMk cId="277451356" sldId="281"/>
            <ac:spMk id="4" creationId="{F89FE94B-17FC-4093-B3A9-DE2D63BE0931}"/>
          </ac:spMkLst>
        </pc:spChg>
        <pc:spChg chg="del">
          <ac:chgData name="Aaron Van Alstine" userId="c8f195a4-48c9-49ff-a5ad-a753b418425e" providerId="ADAL" clId="{1B49937D-D044-4B1B-921D-208B802E1924}" dt="2021-04-13T21:25:43.070" v="2755" actId="478"/>
          <ac:spMkLst>
            <pc:docMk/>
            <pc:sldMk cId="277451356" sldId="281"/>
            <ac:spMk id="5" creationId="{1F6177C1-42D1-432D-8D3D-71B4AD6102C6}"/>
          </ac:spMkLst>
        </pc:spChg>
        <pc:spChg chg="add mod">
          <ac:chgData name="Aaron Van Alstine" userId="c8f195a4-48c9-49ff-a5ad-a753b418425e" providerId="ADAL" clId="{1B49937D-D044-4B1B-921D-208B802E1924}" dt="2021-04-13T22:06:09.625" v="5030" actId="14100"/>
          <ac:spMkLst>
            <pc:docMk/>
            <pc:sldMk cId="277451356" sldId="281"/>
            <ac:spMk id="11" creationId="{EFDA845A-6FE1-4B44-89FF-0C80FFEBDDEB}"/>
          </ac:spMkLst>
        </pc:spChg>
        <pc:grpChg chg="add mod ord">
          <ac:chgData name="Aaron Van Alstine" userId="c8f195a4-48c9-49ff-a5ad-a753b418425e" providerId="ADAL" clId="{1B49937D-D044-4B1B-921D-208B802E1924}" dt="2021-04-13T22:05:28.555" v="5013" actId="171"/>
          <ac:grpSpMkLst>
            <pc:docMk/>
            <pc:sldMk cId="277451356" sldId="281"/>
            <ac:grpSpMk id="13" creationId="{9F9E8602-8C5B-4A1E-83DF-06566AF994AC}"/>
          </ac:grpSpMkLst>
        </pc:grpChg>
        <pc:picChg chg="add del mod">
          <ac:chgData name="Aaron Van Alstine" userId="c8f195a4-48c9-49ff-a5ad-a753b418425e" providerId="ADAL" clId="{1B49937D-D044-4B1B-921D-208B802E1924}" dt="2021-04-13T21:28:27.963" v="2767" actId="478"/>
          <ac:picMkLst>
            <pc:docMk/>
            <pc:sldMk cId="277451356" sldId="281"/>
            <ac:picMk id="6" creationId="{A3DA8475-8674-44CF-9956-A390AB95C76E}"/>
          </ac:picMkLst>
        </pc:picChg>
        <pc:picChg chg="del">
          <ac:chgData name="Aaron Van Alstine" userId="c8f195a4-48c9-49ff-a5ad-a753b418425e" providerId="ADAL" clId="{1B49937D-D044-4B1B-921D-208B802E1924}" dt="2021-04-13T21:25:50.338" v="2757" actId="478"/>
          <ac:picMkLst>
            <pc:docMk/>
            <pc:sldMk cId="277451356" sldId="281"/>
            <ac:picMk id="7" creationId="{E6DB7323-9FC4-4B94-A2E0-C1F3B5D5264E}"/>
          </ac:picMkLst>
        </pc:picChg>
        <pc:picChg chg="add mod modCrop">
          <ac:chgData name="Aaron Van Alstine" userId="c8f195a4-48c9-49ff-a5ad-a753b418425e" providerId="ADAL" clId="{1B49937D-D044-4B1B-921D-208B802E1924}" dt="2021-04-13T22:05:26.382" v="5012" actId="164"/>
          <ac:picMkLst>
            <pc:docMk/>
            <pc:sldMk cId="277451356" sldId="281"/>
            <ac:picMk id="10" creationId="{BCA2E504-98FD-4C1A-BE22-1F61870640BE}"/>
          </ac:picMkLst>
        </pc:picChg>
        <pc:picChg chg="add mod modCrop">
          <ac:chgData name="Aaron Van Alstine" userId="c8f195a4-48c9-49ff-a5ad-a753b418425e" providerId="ADAL" clId="{1B49937D-D044-4B1B-921D-208B802E1924}" dt="2021-04-13T22:05:26.382" v="5012" actId="164"/>
          <ac:picMkLst>
            <pc:docMk/>
            <pc:sldMk cId="277451356" sldId="281"/>
            <ac:picMk id="12" creationId="{E7CFEA23-56FE-4207-A1A4-BCE79CDD7929}"/>
          </ac:picMkLst>
        </pc:picChg>
        <pc:picChg chg="add del mod">
          <ac:chgData name="Aaron Van Alstine" userId="c8f195a4-48c9-49ff-a5ad-a753b418425e" providerId="ADAL" clId="{1B49937D-D044-4B1B-921D-208B802E1924}" dt="2021-04-13T22:06:47.573" v="5033" actId="478"/>
          <ac:picMkLst>
            <pc:docMk/>
            <pc:sldMk cId="277451356" sldId="281"/>
            <ac:picMk id="14" creationId="{EF658633-F42C-40D8-A96D-3E0DB3D2F01A}"/>
          </ac:picMkLst>
        </pc:picChg>
      </pc:sldChg>
      <pc:sldChg chg="modSp mod">
        <pc:chgData name="Aaron Van Alstine" userId="c8f195a4-48c9-49ff-a5ad-a753b418425e" providerId="ADAL" clId="{1B49937D-D044-4B1B-921D-208B802E1924}" dt="2021-04-14T15:52:18.050" v="5536" actId="6549"/>
        <pc:sldMkLst>
          <pc:docMk/>
          <pc:sldMk cId="3430982394" sldId="291"/>
        </pc:sldMkLst>
        <pc:spChg chg="mod">
          <ac:chgData name="Aaron Van Alstine" userId="c8f195a4-48c9-49ff-a5ad-a753b418425e" providerId="ADAL" clId="{1B49937D-D044-4B1B-921D-208B802E1924}" dt="2021-04-14T15:52:18.050" v="5536" actId="6549"/>
          <ac:spMkLst>
            <pc:docMk/>
            <pc:sldMk cId="3430982394" sldId="291"/>
            <ac:spMk id="4" creationId="{DA268684-9891-D949-9A4C-FE5C4A947B86}"/>
          </ac:spMkLst>
        </pc:spChg>
      </pc:sldChg>
      <pc:sldChg chg="delSp modSp mod ord">
        <pc:chgData name="Aaron Van Alstine" userId="c8f195a4-48c9-49ff-a5ad-a753b418425e" providerId="ADAL" clId="{1B49937D-D044-4B1B-921D-208B802E1924}" dt="2021-04-13T17:55:56.727" v="2356" actId="20577"/>
        <pc:sldMkLst>
          <pc:docMk/>
          <pc:sldMk cId="1470647530" sldId="292"/>
        </pc:sldMkLst>
        <pc:spChg chg="mod">
          <ac:chgData name="Aaron Van Alstine" userId="c8f195a4-48c9-49ff-a5ad-a753b418425e" providerId="ADAL" clId="{1B49937D-D044-4B1B-921D-208B802E1924}" dt="2021-04-13T16:35:53.228" v="191" actId="20577"/>
          <ac:spMkLst>
            <pc:docMk/>
            <pc:sldMk cId="1470647530" sldId="292"/>
            <ac:spMk id="3" creationId="{513199C3-5109-BE42-916E-9D0AF95626A3}"/>
          </ac:spMkLst>
        </pc:spChg>
        <pc:spChg chg="mod">
          <ac:chgData name="Aaron Van Alstine" userId="c8f195a4-48c9-49ff-a5ad-a753b418425e" providerId="ADAL" clId="{1B49937D-D044-4B1B-921D-208B802E1924}" dt="2021-04-13T17:55:56.727" v="2356" actId="20577"/>
          <ac:spMkLst>
            <pc:docMk/>
            <pc:sldMk cId="1470647530" sldId="292"/>
            <ac:spMk id="4" creationId="{DA268684-9891-D949-9A4C-FE5C4A947B86}"/>
          </ac:spMkLst>
        </pc:spChg>
        <pc:spChg chg="del">
          <ac:chgData name="Aaron Van Alstine" userId="c8f195a4-48c9-49ff-a5ad-a753b418425e" providerId="ADAL" clId="{1B49937D-D044-4B1B-921D-208B802E1924}" dt="2021-04-13T16:36:07.801" v="192" actId="478"/>
          <ac:spMkLst>
            <pc:docMk/>
            <pc:sldMk cId="1470647530" sldId="292"/>
            <ac:spMk id="17" creationId="{8A8954D3-3FE6-4AF7-8CC0-630E6381B641}"/>
          </ac:spMkLst>
        </pc:spChg>
        <pc:spChg chg="del">
          <ac:chgData name="Aaron Van Alstine" userId="c8f195a4-48c9-49ff-a5ad-a753b418425e" providerId="ADAL" clId="{1B49937D-D044-4B1B-921D-208B802E1924}" dt="2021-04-13T16:36:07.801" v="192" actId="478"/>
          <ac:spMkLst>
            <pc:docMk/>
            <pc:sldMk cId="1470647530" sldId="292"/>
            <ac:spMk id="19" creationId="{C493E9D0-A580-4068-86CE-E6831F15181F}"/>
          </ac:spMkLst>
        </pc:spChg>
        <pc:spChg chg="del">
          <ac:chgData name="Aaron Van Alstine" userId="c8f195a4-48c9-49ff-a5ad-a753b418425e" providerId="ADAL" clId="{1B49937D-D044-4B1B-921D-208B802E1924}" dt="2021-04-13T16:36:07.801" v="192" actId="478"/>
          <ac:spMkLst>
            <pc:docMk/>
            <pc:sldMk cId="1470647530" sldId="292"/>
            <ac:spMk id="20" creationId="{0B8241FB-8140-4D18-B76D-7A1BA5B02636}"/>
          </ac:spMkLst>
        </pc:spChg>
        <pc:spChg chg="del">
          <ac:chgData name="Aaron Van Alstine" userId="c8f195a4-48c9-49ff-a5ad-a753b418425e" providerId="ADAL" clId="{1B49937D-D044-4B1B-921D-208B802E1924}" dt="2021-04-13T16:36:07.801" v="192" actId="478"/>
          <ac:spMkLst>
            <pc:docMk/>
            <pc:sldMk cId="1470647530" sldId="292"/>
            <ac:spMk id="21" creationId="{771325C7-D627-4EBD-839E-0DBC5D3F4F97}"/>
          </ac:spMkLst>
        </pc:spChg>
        <pc:spChg chg="del">
          <ac:chgData name="Aaron Van Alstine" userId="c8f195a4-48c9-49ff-a5ad-a753b418425e" providerId="ADAL" clId="{1B49937D-D044-4B1B-921D-208B802E1924}" dt="2021-04-13T16:36:07.801" v="192" actId="478"/>
          <ac:spMkLst>
            <pc:docMk/>
            <pc:sldMk cId="1470647530" sldId="292"/>
            <ac:spMk id="22" creationId="{33084B7B-9E83-48F0-BA0C-38BB2B2ADC94}"/>
          </ac:spMkLst>
        </pc:spChg>
        <pc:spChg chg="del">
          <ac:chgData name="Aaron Van Alstine" userId="c8f195a4-48c9-49ff-a5ad-a753b418425e" providerId="ADAL" clId="{1B49937D-D044-4B1B-921D-208B802E1924}" dt="2021-04-13T16:36:07.801" v="192" actId="478"/>
          <ac:spMkLst>
            <pc:docMk/>
            <pc:sldMk cId="1470647530" sldId="292"/>
            <ac:spMk id="23" creationId="{90880BD1-CF73-4877-810C-DEB3BFBAA3EB}"/>
          </ac:spMkLst>
        </pc:spChg>
        <pc:spChg chg="del">
          <ac:chgData name="Aaron Van Alstine" userId="c8f195a4-48c9-49ff-a5ad-a753b418425e" providerId="ADAL" clId="{1B49937D-D044-4B1B-921D-208B802E1924}" dt="2021-04-13T16:36:07.801" v="192" actId="478"/>
          <ac:spMkLst>
            <pc:docMk/>
            <pc:sldMk cId="1470647530" sldId="292"/>
            <ac:spMk id="24" creationId="{A5A5FBC3-78F0-4AB4-87B0-10123C2233D8}"/>
          </ac:spMkLst>
        </pc:spChg>
        <pc:spChg chg="del">
          <ac:chgData name="Aaron Van Alstine" userId="c8f195a4-48c9-49ff-a5ad-a753b418425e" providerId="ADAL" clId="{1B49937D-D044-4B1B-921D-208B802E1924}" dt="2021-04-13T16:36:20.489" v="194" actId="478"/>
          <ac:spMkLst>
            <pc:docMk/>
            <pc:sldMk cId="1470647530" sldId="292"/>
            <ac:spMk id="25" creationId="{BECA54C7-EC7D-4A72-B78E-AF5DCC23DEE5}"/>
          </ac:spMkLst>
        </pc:spChg>
        <pc:spChg chg="del">
          <ac:chgData name="Aaron Van Alstine" userId="c8f195a4-48c9-49ff-a5ad-a753b418425e" providerId="ADAL" clId="{1B49937D-D044-4B1B-921D-208B802E1924}" dt="2021-04-13T16:36:07.801" v="192" actId="478"/>
          <ac:spMkLst>
            <pc:docMk/>
            <pc:sldMk cId="1470647530" sldId="292"/>
            <ac:spMk id="26" creationId="{864C32AE-0A3A-4433-B3FF-3E2EF40E152C}"/>
          </ac:spMkLst>
        </pc:spChg>
        <pc:spChg chg="del">
          <ac:chgData name="Aaron Van Alstine" userId="c8f195a4-48c9-49ff-a5ad-a753b418425e" providerId="ADAL" clId="{1B49937D-D044-4B1B-921D-208B802E1924}" dt="2021-04-13T16:36:23.349" v="195" actId="478"/>
          <ac:spMkLst>
            <pc:docMk/>
            <pc:sldMk cId="1470647530" sldId="292"/>
            <ac:spMk id="27" creationId="{A1CD1F58-F6E8-4177-96DF-8A372EA7D1F9}"/>
          </ac:spMkLst>
        </pc:spChg>
      </pc:sldChg>
      <pc:sldChg chg="modSp del mod ord">
        <pc:chgData name="Aaron Van Alstine" userId="c8f195a4-48c9-49ff-a5ad-a753b418425e" providerId="ADAL" clId="{1B49937D-D044-4B1B-921D-208B802E1924}" dt="2021-04-13T22:16:36.161" v="5214" actId="2696"/>
        <pc:sldMkLst>
          <pc:docMk/>
          <pc:sldMk cId="2693796273" sldId="296"/>
        </pc:sldMkLst>
        <pc:spChg chg="mod">
          <ac:chgData name="Aaron Van Alstine" userId="c8f195a4-48c9-49ff-a5ad-a753b418425e" providerId="ADAL" clId="{1B49937D-D044-4B1B-921D-208B802E1924}" dt="2021-04-13T16:33:44.208" v="133" actId="20577"/>
          <ac:spMkLst>
            <pc:docMk/>
            <pc:sldMk cId="2693796273" sldId="296"/>
            <ac:spMk id="18" creationId="{31526C23-14ED-4F26-AFC5-0912BEA07F5A}"/>
          </ac:spMkLst>
        </pc:spChg>
        <pc:spChg chg="mod">
          <ac:chgData name="Aaron Van Alstine" userId="c8f195a4-48c9-49ff-a5ad-a753b418425e" providerId="ADAL" clId="{1B49937D-D044-4B1B-921D-208B802E1924}" dt="2021-04-13T16:34:39.285" v="154" actId="14100"/>
          <ac:spMkLst>
            <pc:docMk/>
            <pc:sldMk cId="2693796273" sldId="296"/>
            <ac:spMk id="22" creationId="{307017E7-81D5-4E77-9C3E-2C92F9324718}"/>
          </ac:spMkLst>
        </pc:spChg>
      </pc:sldChg>
      <pc:sldChg chg="addSp modSp mod">
        <pc:chgData name="Aaron Van Alstine" userId="c8f195a4-48c9-49ff-a5ad-a753b418425e" providerId="ADAL" clId="{1B49937D-D044-4B1B-921D-208B802E1924}" dt="2021-04-13T17:34:44.238" v="1107" actId="2085"/>
        <pc:sldMkLst>
          <pc:docMk/>
          <pc:sldMk cId="502243675" sldId="303"/>
        </pc:sldMkLst>
        <pc:spChg chg="add mod">
          <ac:chgData name="Aaron Van Alstine" userId="c8f195a4-48c9-49ff-a5ad-a753b418425e" providerId="ADAL" clId="{1B49937D-D044-4B1B-921D-208B802E1924}" dt="2021-04-13T17:34:44.238" v="1107" actId="2085"/>
          <ac:spMkLst>
            <pc:docMk/>
            <pc:sldMk cId="502243675" sldId="303"/>
            <ac:spMk id="3" creationId="{5488BB47-DE60-4829-AF16-A4973E4BDD36}"/>
          </ac:spMkLst>
        </pc:spChg>
      </pc:sldChg>
      <pc:sldChg chg="modSp add mod ord">
        <pc:chgData name="Aaron Van Alstine" userId="c8f195a4-48c9-49ff-a5ad-a753b418425e" providerId="ADAL" clId="{1B49937D-D044-4B1B-921D-208B802E1924}" dt="2021-04-14T15:53:56.701" v="5646" actId="20577"/>
        <pc:sldMkLst>
          <pc:docMk/>
          <pc:sldMk cId="3832547660" sldId="304"/>
        </pc:sldMkLst>
        <pc:spChg chg="mod">
          <ac:chgData name="Aaron Van Alstine" userId="c8f195a4-48c9-49ff-a5ad-a753b418425e" providerId="ADAL" clId="{1B49937D-D044-4B1B-921D-208B802E1924}" dt="2021-04-14T15:53:56.701" v="5646" actId="20577"/>
          <ac:spMkLst>
            <pc:docMk/>
            <pc:sldMk cId="3832547660" sldId="304"/>
            <ac:spMk id="4" creationId="{DA268684-9891-D949-9A4C-FE5C4A947B86}"/>
          </ac:spMkLst>
        </pc:spChg>
      </pc:sldChg>
      <pc:sldChg chg="add">
        <pc:chgData name="Aaron Van Alstine" userId="c8f195a4-48c9-49ff-a5ad-a753b418425e" providerId="ADAL" clId="{1B49937D-D044-4B1B-921D-208B802E1924}" dt="2021-04-13T16:35:34.148" v="162"/>
        <pc:sldMkLst>
          <pc:docMk/>
          <pc:sldMk cId="2879520135" sldId="305"/>
        </pc:sldMkLst>
      </pc:sldChg>
      <pc:sldChg chg="add">
        <pc:chgData name="Aaron Van Alstine" userId="c8f195a4-48c9-49ff-a5ad-a753b418425e" providerId="ADAL" clId="{1B49937D-D044-4B1B-921D-208B802E1924}" dt="2021-04-13T17:24:27.264" v="1042"/>
        <pc:sldMkLst>
          <pc:docMk/>
          <pc:sldMk cId="3988202692" sldId="306"/>
        </pc:sldMkLst>
      </pc:sldChg>
      <pc:sldChg chg="modSp add mod">
        <pc:chgData name="Aaron Van Alstine" userId="c8f195a4-48c9-49ff-a5ad-a753b418425e" providerId="ADAL" clId="{1B49937D-D044-4B1B-921D-208B802E1924}" dt="2021-04-14T16:00:06.785" v="5682" actId="20577"/>
        <pc:sldMkLst>
          <pc:docMk/>
          <pc:sldMk cId="2245871945" sldId="307"/>
        </pc:sldMkLst>
        <pc:spChg chg="mod">
          <ac:chgData name="Aaron Van Alstine" userId="c8f195a4-48c9-49ff-a5ad-a753b418425e" providerId="ADAL" clId="{1B49937D-D044-4B1B-921D-208B802E1924}" dt="2021-04-14T16:00:06.785" v="5682" actId="20577"/>
          <ac:spMkLst>
            <pc:docMk/>
            <pc:sldMk cId="2245871945" sldId="307"/>
            <ac:spMk id="37" creationId="{571CDB62-753B-44BB-80FB-35417BAD8E2E}"/>
          </ac:spMkLst>
        </pc:spChg>
      </pc:sldChg>
      <pc:sldChg chg="modSp add mod">
        <pc:chgData name="Aaron Van Alstine" userId="c8f195a4-48c9-49ff-a5ad-a753b418425e" providerId="ADAL" clId="{1B49937D-D044-4B1B-921D-208B802E1924}" dt="2021-04-14T16:01:10.476" v="5690" actId="1035"/>
        <pc:sldMkLst>
          <pc:docMk/>
          <pc:sldMk cId="284788689" sldId="308"/>
        </pc:sldMkLst>
        <pc:spChg chg="mod">
          <ac:chgData name="Aaron Van Alstine" userId="c8f195a4-48c9-49ff-a5ad-a753b418425e" providerId="ADAL" clId="{1B49937D-D044-4B1B-921D-208B802E1924}" dt="2021-04-14T16:01:10.476" v="5690" actId="1035"/>
          <ac:spMkLst>
            <pc:docMk/>
            <pc:sldMk cId="284788689" sldId="308"/>
            <ac:spMk id="37" creationId="{571CDB62-753B-44BB-80FB-35417BAD8E2E}"/>
          </ac:spMkLst>
        </pc:spChg>
      </pc:sldChg>
      <pc:sldChg chg="add">
        <pc:chgData name="Aaron Van Alstine" userId="c8f195a4-48c9-49ff-a5ad-a753b418425e" providerId="ADAL" clId="{1B49937D-D044-4B1B-921D-208B802E1924}" dt="2021-04-13T17:24:27.264" v="1042"/>
        <pc:sldMkLst>
          <pc:docMk/>
          <pc:sldMk cId="771900323" sldId="309"/>
        </pc:sldMkLst>
      </pc:sldChg>
      <pc:sldChg chg="modSp add mod modNotesTx">
        <pc:chgData name="Aaron Van Alstine" userId="c8f195a4-48c9-49ff-a5ad-a753b418425e" providerId="ADAL" clId="{1B49937D-D044-4B1B-921D-208B802E1924}" dt="2021-04-22T17:53:40.645" v="5771" actId="20577"/>
        <pc:sldMkLst>
          <pc:docMk/>
          <pc:sldMk cId="3622542562" sldId="310"/>
        </pc:sldMkLst>
        <pc:spChg chg="mod">
          <ac:chgData name="Aaron Van Alstine" userId="c8f195a4-48c9-49ff-a5ad-a753b418425e" providerId="ADAL" clId="{1B49937D-D044-4B1B-921D-208B802E1924}" dt="2021-04-22T17:53:40.645" v="5771" actId="20577"/>
          <ac:spMkLst>
            <pc:docMk/>
            <pc:sldMk cId="3622542562" sldId="310"/>
            <ac:spMk id="37" creationId="{571CDB62-753B-44BB-80FB-35417BAD8E2E}"/>
          </ac:spMkLst>
        </pc:spChg>
      </pc:sldChg>
      <pc:sldChg chg="delSp modSp add mod ord">
        <pc:chgData name="Aaron Van Alstine" userId="c8f195a4-48c9-49ff-a5ad-a753b418425e" providerId="ADAL" clId="{1B49937D-D044-4B1B-921D-208B802E1924}" dt="2021-04-13T23:23:42.092" v="5488"/>
        <pc:sldMkLst>
          <pc:docMk/>
          <pc:sldMk cId="2289683529" sldId="311"/>
        </pc:sldMkLst>
        <pc:spChg chg="mod">
          <ac:chgData name="Aaron Van Alstine" userId="c8f195a4-48c9-49ff-a5ad-a753b418425e" providerId="ADAL" clId="{1B49937D-D044-4B1B-921D-208B802E1924}" dt="2021-04-13T17:55:40.582" v="2336" actId="20577"/>
          <ac:spMkLst>
            <pc:docMk/>
            <pc:sldMk cId="2289683529" sldId="311"/>
            <ac:spMk id="3" creationId="{513199C3-5109-BE42-916E-9D0AF95626A3}"/>
          </ac:spMkLst>
        </pc:spChg>
        <pc:spChg chg="mod">
          <ac:chgData name="Aaron Van Alstine" userId="c8f195a4-48c9-49ff-a5ad-a753b418425e" providerId="ADAL" clId="{1B49937D-D044-4B1B-921D-208B802E1924}" dt="2021-04-13T17:55:08.682" v="2253" actId="20577"/>
          <ac:spMkLst>
            <pc:docMk/>
            <pc:sldMk cId="2289683529" sldId="311"/>
            <ac:spMk id="4" creationId="{DA268684-9891-D949-9A4C-FE5C4A947B86}"/>
          </ac:spMkLst>
        </pc:spChg>
        <pc:picChg chg="del mod">
          <ac:chgData name="Aaron Van Alstine" userId="c8f195a4-48c9-49ff-a5ad-a753b418425e" providerId="ADAL" clId="{1B49937D-D044-4B1B-921D-208B802E1924}" dt="2021-04-13T17:51:25.336" v="1820" actId="478"/>
          <ac:picMkLst>
            <pc:docMk/>
            <pc:sldMk cId="2289683529" sldId="311"/>
            <ac:picMk id="15" creationId="{CAFD781A-A880-46C9-9835-A1E127BB076C}"/>
          </ac:picMkLst>
        </pc:picChg>
      </pc:sldChg>
      <pc:sldChg chg="addSp delSp modSp add mod">
        <pc:chgData name="Aaron Van Alstine" userId="c8f195a4-48c9-49ff-a5ad-a753b418425e" providerId="ADAL" clId="{1B49937D-D044-4B1B-921D-208B802E1924}" dt="2021-04-13T22:17:07.220" v="5228" actId="478"/>
        <pc:sldMkLst>
          <pc:docMk/>
          <pc:sldMk cId="3794222969" sldId="319"/>
        </pc:sldMkLst>
        <pc:spChg chg="add mod">
          <ac:chgData name="Aaron Van Alstine" userId="c8f195a4-48c9-49ff-a5ad-a753b418425e" providerId="ADAL" clId="{1B49937D-D044-4B1B-921D-208B802E1924}" dt="2021-04-13T22:15:53.477" v="5195" actId="1076"/>
          <ac:spMkLst>
            <pc:docMk/>
            <pc:sldMk cId="3794222969" sldId="319"/>
            <ac:spMk id="10" creationId="{D872DB30-19D0-4982-8E74-6D58B70F9815}"/>
          </ac:spMkLst>
        </pc:spChg>
        <pc:spChg chg="add mod">
          <ac:chgData name="Aaron Van Alstine" userId="c8f195a4-48c9-49ff-a5ad-a753b418425e" providerId="ADAL" clId="{1B49937D-D044-4B1B-921D-208B802E1924}" dt="2021-04-13T22:16:29.075" v="5213" actId="6549"/>
          <ac:spMkLst>
            <pc:docMk/>
            <pc:sldMk cId="3794222969" sldId="319"/>
            <ac:spMk id="15" creationId="{724E47A1-DEA0-474C-9A9C-EC9142BD0732}"/>
          </ac:spMkLst>
        </pc:spChg>
        <pc:spChg chg="del">
          <ac:chgData name="Aaron Van Alstine" userId="c8f195a4-48c9-49ff-a5ad-a753b418425e" providerId="ADAL" clId="{1B49937D-D044-4B1B-921D-208B802E1924}" dt="2021-04-13T21:59:49.087" v="4715" actId="478"/>
          <ac:spMkLst>
            <pc:docMk/>
            <pc:sldMk cId="3794222969" sldId="319"/>
            <ac:spMk id="18" creationId="{31526C23-14ED-4F26-AFC5-0912BEA07F5A}"/>
          </ac:spMkLst>
        </pc:spChg>
        <pc:spChg chg="del mod">
          <ac:chgData name="Aaron Van Alstine" userId="c8f195a4-48c9-49ff-a5ad-a753b418425e" providerId="ADAL" clId="{1B49937D-D044-4B1B-921D-208B802E1924}" dt="2021-04-13T21:59:47.188" v="4714" actId="478"/>
          <ac:spMkLst>
            <pc:docMk/>
            <pc:sldMk cId="3794222969" sldId="319"/>
            <ac:spMk id="19" creationId="{F4F4A001-AF00-4521-9BA3-B1C8D22837D8}"/>
          </ac:spMkLst>
        </pc:spChg>
        <pc:spChg chg="add del mod">
          <ac:chgData name="Aaron Van Alstine" userId="c8f195a4-48c9-49ff-a5ad-a753b418425e" providerId="ADAL" clId="{1B49937D-D044-4B1B-921D-208B802E1924}" dt="2021-04-13T22:03:33.007" v="5007" actId="478"/>
          <ac:spMkLst>
            <pc:docMk/>
            <pc:sldMk cId="3794222969" sldId="319"/>
            <ac:spMk id="21" creationId="{F581D7DE-8848-4D57-BED9-5B64566829F2}"/>
          </ac:spMkLst>
        </pc:spChg>
        <pc:spChg chg="add del mod ord">
          <ac:chgData name="Aaron Van Alstine" userId="c8f195a4-48c9-49ff-a5ad-a753b418425e" providerId="ADAL" clId="{1B49937D-D044-4B1B-921D-208B802E1924}" dt="2021-04-13T22:15:28.872" v="5193" actId="14100"/>
          <ac:spMkLst>
            <pc:docMk/>
            <pc:sldMk cId="3794222969" sldId="319"/>
            <ac:spMk id="22" creationId="{307017E7-81D5-4E77-9C3E-2C92F9324718}"/>
          </ac:spMkLst>
        </pc:spChg>
        <pc:spChg chg="add del mod">
          <ac:chgData name="Aaron Van Alstine" userId="c8f195a4-48c9-49ff-a5ad-a753b418425e" providerId="ADAL" clId="{1B49937D-D044-4B1B-921D-208B802E1924}" dt="2021-04-13T22:17:07.220" v="5228" actId="478"/>
          <ac:spMkLst>
            <pc:docMk/>
            <pc:sldMk cId="3794222969" sldId="319"/>
            <ac:spMk id="23" creationId="{7512C4AB-556C-43F7-883D-29204665E110}"/>
          </ac:spMkLst>
        </pc:spChg>
        <pc:grpChg chg="del">
          <ac:chgData name="Aaron Van Alstine" userId="c8f195a4-48c9-49ff-a5ad-a753b418425e" providerId="ADAL" clId="{1B49937D-D044-4B1B-921D-208B802E1924}" dt="2021-04-13T21:59:52.359" v="4716" actId="478"/>
          <ac:grpSpMkLst>
            <pc:docMk/>
            <pc:sldMk cId="3794222969" sldId="319"/>
            <ac:grpSpMk id="20" creationId="{693FFEB8-A125-4B01-8A30-7E826D21BD98}"/>
          </ac:grpSpMkLst>
        </pc:grpChg>
        <pc:picChg chg="add mod">
          <ac:chgData name="Aaron Van Alstine" userId="c8f195a4-48c9-49ff-a5ad-a753b418425e" providerId="ADAL" clId="{1B49937D-D044-4B1B-921D-208B802E1924}" dt="2021-04-13T22:14:23.781" v="5187" actId="1076"/>
          <ac:picMkLst>
            <pc:docMk/>
            <pc:sldMk cId="3794222969" sldId="319"/>
            <ac:picMk id="4" creationId="{7574E7DB-01B3-49B6-B318-4FA2F8726B56}"/>
          </ac:picMkLst>
        </pc:picChg>
        <pc:picChg chg="add mod">
          <ac:chgData name="Aaron Van Alstine" userId="c8f195a4-48c9-49ff-a5ad-a753b418425e" providerId="ADAL" clId="{1B49937D-D044-4B1B-921D-208B802E1924}" dt="2021-04-13T22:14:29.809" v="5189" actId="14100"/>
          <ac:picMkLst>
            <pc:docMk/>
            <pc:sldMk cId="3794222969" sldId="319"/>
            <ac:picMk id="7" creationId="{8FDA110A-CA31-4CEB-B0DA-B40CFCB41DD5}"/>
          </ac:picMkLst>
        </pc:picChg>
        <pc:picChg chg="add mod ord">
          <ac:chgData name="Aaron Van Alstine" userId="c8f195a4-48c9-49ff-a5ad-a753b418425e" providerId="ADAL" clId="{1B49937D-D044-4B1B-921D-208B802E1924}" dt="2021-04-13T22:13:44.714" v="5182" actId="14100"/>
          <ac:picMkLst>
            <pc:docMk/>
            <pc:sldMk cId="3794222969" sldId="319"/>
            <ac:picMk id="9" creationId="{FCF6BEE3-AB24-40EF-83D4-193B8CBC5D79}"/>
          </ac:picMkLst>
        </pc:picChg>
      </pc:sldChg>
      <pc:sldChg chg="modSp add mod ord">
        <pc:chgData name="Aaron Van Alstine" userId="c8f195a4-48c9-49ff-a5ad-a753b418425e" providerId="ADAL" clId="{1B49937D-D044-4B1B-921D-208B802E1924}" dt="2021-04-13T23:22:49.351" v="5482"/>
        <pc:sldMkLst>
          <pc:docMk/>
          <pc:sldMk cId="3997833149" sldId="320"/>
        </pc:sldMkLst>
        <pc:spChg chg="mod">
          <ac:chgData name="Aaron Van Alstine" userId="c8f195a4-48c9-49ff-a5ad-a753b418425e" providerId="ADAL" clId="{1B49937D-D044-4B1B-921D-208B802E1924}" dt="2021-04-13T23:19:27.643" v="5341" actId="14100"/>
          <ac:spMkLst>
            <pc:docMk/>
            <pc:sldMk cId="3997833149" sldId="320"/>
            <ac:spMk id="5" creationId="{657DAF39-57C4-1E45-B047-B7DD65F55798}"/>
          </ac:spMkLst>
        </pc:spChg>
        <pc:spChg chg="mod">
          <ac:chgData name="Aaron Van Alstine" userId="c8f195a4-48c9-49ff-a5ad-a753b418425e" providerId="ADAL" clId="{1B49937D-D044-4B1B-921D-208B802E1924}" dt="2021-04-13T23:20:37.728" v="5480" actId="20577"/>
          <ac:spMkLst>
            <pc:docMk/>
            <pc:sldMk cId="3997833149" sldId="320"/>
            <ac:spMk id="9" creationId="{7AE16E4D-DB3B-468A-8E79-9993D40501C9}"/>
          </ac:spMkLst>
        </pc:spChg>
      </pc:sldChg>
    </pc:docChg>
  </pc:docChgLst>
  <pc:docChgLst>
    <pc:chgData name="Aaron Van Alstine" userId="c8f195a4-48c9-49ff-a5ad-a753b418425e" providerId="ADAL" clId="{4F3E52FA-1B9D-47FF-A6D3-0016D66959F9}"/>
    <pc:docChg chg="undo custSel addSld delSld modSld sldOrd">
      <pc:chgData name="Aaron Van Alstine" userId="c8f195a4-48c9-49ff-a5ad-a753b418425e" providerId="ADAL" clId="{4F3E52FA-1B9D-47FF-A6D3-0016D66959F9}" dt="2021-05-25T03:17:10.665" v="5728" actId="1076"/>
      <pc:docMkLst>
        <pc:docMk/>
      </pc:docMkLst>
      <pc:sldChg chg="modSp mod ord">
        <pc:chgData name="Aaron Van Alstine" userId="c8f195a4-48c9-49ff-a5ad-a753b418425e" providerId="ADAL" clId="{4F3E52FA-1B9D-47FF-A6D3-0016D66959F9}" dt="2021-05-18T14:10:39.467" v="8" actId="20577"/>
        <pc:sldMkLst>
          <pc:docMk/>
          <pc:sldMk cId="2441267061" sldId="256"/>
        </pc:sldMkLst>
        <pc:spChg chg="mod">
          <ac:chgData name="Aaron Van Alstine" userId="c8f195a4-48c9-49ff-a5ad-a753b418425e" providerId="ADAL" clId="{4F3E52FA-1B9D-47FF-A6D3-0016D66959F9}" dt="2021-05-18T14:10:39.467" v="8" actId="20577"/>
          <ac:spMkLst>
            <pc:docMk/>
            <pc:sldMk cId="2441267061" sldId="256"/>
            <ac:spMk id="4" creationId="{397100B8-EBF3-4DF0-8B04-2AC3523817CF}"/>
          </ac:spMkLst>
        </pc:spChg>
      </pc:sldChg>
      <pc:sldChg chg="addSp modSp del mod">
        <pc:chgData name="Aaron Van Alstine" userId="c8f195a4-48c9-49ff-a5ad-a753b418425e" providerId="ADAL" clId="{4F3E52FA-1B9D-47FF-A6D3-0016D66959F9}" dt="2021-05-18T14:20:38.222" v="156" actId="167"/>
        <pc:sldMkLst>
          <pc:docMk/>
          <pc:sldMk cId="3628828174" sldId="263"/>
        </pc:sldMkLst>
        <pc:spChg chg="add mod ord">
          <ac:chgData name="Aaron Van Alstine" userId="c8f195a4-48c9-49ff-a5ad-a753b418425e" providerId="ADAL" clId="{4F3E52FA-1B9D-47FF-A6D3-0016D66959F9}" dt="2021-05-18T14:20:38.222" v="156" actId="167"/>
          <ac:spMkLst>
            <pc:docMk/>
            <pc:sldMk cId="3628828174" sldId="263"/>
            <ac:spMk id="85" creationId="{D9BF2EB3-904C-452B-A21F-9373DD585FF7}"/>
          </ac:spMkLst>
        </pc:spChg>
      </pc:sldChg>
      <pc:sldChg chg="addSp modSp del mod">
        <pc:chgData name="Aaron Van Alstine" userId="c8f195a4-48c9-49ff-a5ad-a753b418425e" providerId="ADAL" clId="{4F3E52FA-1B9D-47FF-A6D3-0016D66959F9}" dt="2021-05-18T14:19:29.619" v="137" actId="167"/>
        <pc:sldMkLst>
          <pc:docMk/>
          <pc:sldMk cId="3701989471" sldId="265"/>
        </pc:sldMkLst>
        <pc:spChg chg="add mod ord">
          <ac:chgData name="Aaron Van Alstine" userId="c8f195a4-48c9-49ff-a5ad-a753b418425e" providerId="ADAL" clId="{4F3E52FA-1B9D-47FF-A6D3-0016D66959F9}" dt="2021-05-18T14:19:29.619" v="137" actId="167"/>
          <ac:spMkLst>
            <pc:docMk/>
            <pc:sldMk cId="3701989471" sldId="265"/>
            <ac:spMk id="157" creationId="{6AD97ED6-039D-4744-ADC2-26049BA8C62F}"/>
          </ac:spMkLst>
        </pc:spChg>
      </pc:sldChg>
      <pc:sldChg chg="addSp modSp del mod">
        <pc:chgData name="Aaron Van Alstine" userId="c8f195a4-48c9-49ff-a5ad-a753b418425e" providerId="ADAL" clId="{4F3E52FA-1B9D-47FF-A6D3-0016D66959F9}" dt="2021-05-25T03:17:10.665" v="5728" actId="1076"/>
        <pc:sldMkLst>
          <pc:docMk/>
          <pc:sldMk cId="0" sldId="275"/>
        </pc:sldMkLst>
        <pc:spChg chg="add mod ord">
          <ac:chgData name="Aaron Van Alstine" userId="c8f195a4-48c9-49ff-a5ad-a753b418425e" providerId="ADAL" clId="{4F3E52FA-1B9D-47FF-A6D3-0016D66959F9}" dt="2021-05-18T14:20:50.790" v="160" actId="167"/>
          <ac:spMkLst>
            <pc:docMk/>
            <pc:sldMk cId="0" sldId="275"/>
            <ac:spMk id="12" creationId="{F91C3916-D543-4CD6-8700-215C4EB18D10}"/>
          </ac:spMkLst>
        </pc:spChg>
        <pc:grpChg chg="mod">
          <ac:chgData name="Aaron Van Alstine" userId="c8f195a4-48c9-49ff-a5ad-a753b418425e" providerId="ADAL" clId="{4F3E52FA-1B9D-47FF-A6D3-0016D66959F9}" dt="2021-05-25T03:17:10.665" v="5728" actId="1076"/>
          <ac:grpSpMkLst>
            <pc:docMk/>
            <pc:sldMk cId="0" sldId="275"/>
            <ac:grpSpMk id="3" creationId="{00000000-0000-0000-0000-000000000000}"/>
          </ac:grpSpMkLst>
        </pc:grpChg>
      </pc:sldChg>
      <pc:sldChg chg="add">
        <pc:chgData name="Aaron Van Alstine" userId="c8f195a4-48c9-49ff-a5ad-a753b418425e" providerId="ADAL" clId="{4F3E52FA-1B9D-47FF-A6D3-0016D66959F9}" dt="2021-05-18T14:10:27.231" v="0"/>
        <pc:sldMkLst>
          <pc:docMk/>
          <pc:sldMk cId="3397898373" sldId="321"/>
        </pc:sldMkLst>
      </pc:sldChg>
      <pc:sldChg chg="modSp add mod ord">
        <pc:chgData name="Aaron Van Alstine" userId="c8f195a4-48c9-49ff-a5ad-a753b418425e" providerId="ADAL" clId="{4F3E52FA-1B9D-47FF-A6D3-0016D66959F9}" dt="2021-05-18T17:18:16.380" v="284" actId="20577"/>
        <pc:sldMkLst>
          <pc:docMk/>
          <pc:sldMk cId="517075615" sldId="322"/>
        </pc:sldMkLst>
        <pc:spChg chg="mod">
          <ac:chgData name="Aaron Van Alstine" userId="c8f195a4-48c9-49ff-a5ad-a753b418425e" providerId="ADAL" clId="{4F3E52FA-1B9D-47FF-A6D3-0016D66959F9}" dt="2021-05-18T17:17:29.413" v="264" actId="1076"/>
          <ac:spMkLst>
            <pc:docMk/>
            <pc:sldMk cId="517075615" sldId="322"/>
            <ac:spMk id="5" creationId="{EA420531-71E2-B140-986B-DFCB16EB23C0}"/>
          </ac:spMkLst>
        </pc:spChg>
        <pc:spChg chg="mod">
          <ac:chgData name="Aaron Van Alstine" userId="c8f195a4-48c9-49ff-a5ad-a753b418425e" providerId="ADAL" clId="{4F3E52FA-1B9D-47FF-A6D3-0016D66959F9}" dt="2021-05-18T17:18:16.380" v="284" actId="20577"/>
          <ac:spMkLst>
            <pc:docMk/>
            <pc:sldMk cId="517075615" sldId="322"/>
            <ac:spMk id="8" creationId="{861703F0-126F-4F20-B6C9-AA76C1201DE4}"/>
          </ac:spMkLst>
        </pc:spChg>
      </pc:sldChg>
      <pc:sldChg chg="new del">
        <pc:chgData name="Aaron Van Alstine" userId="c8f195a4-48c9-49ff-a5ad-a753b418425e" providerId="ADAL" clId="{4F3E52FA-1B9D-47FF-A6D3-0016D66959F9}" dt="2021-05-18T17:14:21.486" v="259" actId="2696"/>
        <pc:sldMkLst>
          <pc:docMk/>
          <pc:sldMk cId="1656717055" sldId="323"/>
        </pc:sldMkLst>
      </pc:sldChg>
      <pc:sldChg chg="addSp delSp modSp add mod ord modNotesTx">
        <pc:chgData name="Aaron Van Alstine" userId="c8f195a4-48c9-49ff-a5ad-a753b418425e" providerId="ADAL" clId="{4F3E52FA-1B9D-47FF-A6D3-0016D66959F9}" dt="2021-05-19T17:04:22.999" v="5678" actId="113"/>
        <pc:sldMkLst>
          <pc:docMk/>
          <pc:sldMk cId="4150193649" sldId="324"/>
        </pc:sldMkLst>
        <pc:spChg chg="add mod">
          <ac:chgData name="Aaron Van Alstine" userId="c8f195a4-48c9-49ff-a5ad-a753b418425e" providerId="ADAL" clId="{4F3E52FA-1B9D-47FF-A6D3-0016D66959F9}" dt="2021-05-18T18:45:41.845" v="2546" actId="20577"/>
          <ac:spMkLst>
            <pc:docMk/>
            <pc:sldMk cId="4150193649" sldId="324"/>
            <ac:spMk id="7" creationId="{C60E6C8A-9A94-46AD-AF12-4683E34A1767}"/>
          </ac:spMkLst>
        </pc:spChg>
        <pc:spChg chg="add mod">
          <ac:chgData name="Aaron Van Alstine" userId="c8f195a4-48c9-49ff-a5ad-a753b418425e" providerId="ADAL" clId="{4F3E52FA-1B9D-47FF-A6D3-0016D66959F9}" dt="2021-05-18T17:47:18.488" v="779" actId="14100"/>
          <ac:spMkLst>
            <pc:docMk/>
            <pc:sldMk cId="4150193649" sldId="324"/>
            <ac:spMk id="8" creationId="{392B1282-C23F-4ABC-98E9-4B800FBCAA1E}"/>
          </ac:spMkLst>
        </pc:spChg>
        <pc:spChg chg="add del mod">
          <ac:chgData name="Aaron Van Alstine" userId="c8f195a4-48c9-49ff-a5ad-a753b418425e" providerId="ADAL" clId="{4F3E52FA-1B9D-47FF-A6D3-0016D66959F9}" dt="2021-05-18T17:47:35.617" v="783"/>
          <ac:spMkLst>
            <pc:docMk/>
            <pc:sldMk cId="4150193649" sldId="324"/>
            <ac:spMk id="9" creationId="{33F81679-08F9-4E60-BCBA-9CEE7F675A41}"/>
          </ac:spMkLst>
        </pc:spChg>
        <pc:spChg chg="add mod">
          <ac:chgData name="Aaron Van Alstine" userId="c8f195a4-48c9-49ff-a5ad-a753b418425e" providerId="ADAL" clId="{4F3E52FA-1B9D-47FF-A6D3-0016D66959F9}" dt="2021-05-18T17:48:26.978" v="805" actId="207"/>
          <ac:spMkLst>
            <pc:docMk/>
            <pc:sldMk cId="4150193649" sldId="324"/>
            <ac:spMk id="10" creationId="{4412DBBE-B280-4CCF-9B12-71FA392C5D27}"/>
          </ac:spMkLst>
        </pc:spChg>
        <pc:spChg chg="add del mod">
          <ac:chgData name="Aaron Van Alstine" userId="c8f195a4-48c9-49ff-a5ad-a753b418425e" providerId="ADAL" clId="{4F3E52FA-1B9D-47FF-A6D3-0016D66959F9}" dt="2021-05-18T17:54:14.695" v="1108" actId="552"/>
          <ac:spMkLst>
            <pc:docMk/>
            <pc:sldMk cId="4150193649" sldId="324"/>
            <ac:spMk id="11" creationId="{45999578-88B3-4B12-B701-2FF4770CA5C7}"/>
          </ac:spMkLst>
        </pc:spChg>
        <pc:spChg chg="add del mod">
          <ac:chgData name="Aaron Van Alstine" userId="c8f195a4-48c9-49ff-a5ad-a753b418425e" providerId="ADAL" clId="{4F3E52FA-1B9D-47FF-A6D3-0016D66959F9}" dt="2021-05-18T17:54:25.329" v="1118" actId="1038"/>
          <ac:spMkLst>
            <pc:docMk/>
            <pc:sldMk cId="4150193649" sldId="324"/>
            <ac:spMk id="12" creationId="{09396686-997D-4E3B-B07E-A8A9FEFB6CDE}"/>
          </ac:spMkLst>
        </pc:spChg>
        <pc:spChg chg="add del mod">
          <ac:chgData name="Aaron Van Alstine" userId="c8f195a4-48c9-49ff-a5ad-a753b418425e" providerId="ADAL" clId="{4F3E52FA-1B9D-47FF-A6D3-0016D66959F9}" dt="2021-05-18T17:54:14.695" v="1108" actId="552"/>
          <ac:spMkLst>
            <pc:docMk/>
            <pc:sldMk cId="4150193649" sldId="324"/>
            <ac:spMk id="13" creationId="{039A4FF7-0249-4A34-9749-3AE6D54350AE}"/>
          </ac:spMkLst>
        </pc:spChg>
        <pc:spChg chg="add del mod">
          <ac:chgData name="Aaron Van Alstine" userId="c8f195a4-48c9-49ff-a5ad-a753b418425e" providerId="ADAL" clId="{4F3E52FA-1B9D-47FF-A6D3-0016D66959F9}" dt="2021-05-18T17:54:25.329" v="1118" actId="1038"/>
          <ac:spMkLst>
            <pc:docMk/>
            <pc:sldMk cId="4150193649" sldId="324"/>
            <ac:spMk id="14" creationId="{FD217611-FF32-427C-A741-C42D582C5EA1}"/>
          </ac:spMkLst>
        </pc:spChg>
        <pc:spChg chg="add del mod">
          <ac:chgData name="Aaron Van Alstine" userId="c8f195a4-48c9-49ff-a5ad-a753b418425e" providerId="ADAL" clId="{4F3E52FA-1B9D-47FF-A6D3-0016D66959F9}" dt="2021-05-18T17:54:14.695" v="1108" actId="552"/>
          <ac:spMkLst>
            <pc:docMk/>
            <pc:sldMk cId="4150193649" sldId="324"/>
            <ac:spMk id="15" creationId="{822F812B-0581-4628-AE7F-66622DC0F954}"/>
          </ac:spMkLst>
        </pc:spChg>
        <pc:spChg chg="add del mod">
          <ac:chgData name="Aaron Van Alstine" userId="c8f195a4-48c9-49ff-a5ad-a753b418425e" providerId="ADAL" clId="{4F3E52FA-1B9D-47FF-A6D3-0016D66959F9}" dt="2021-05-18T17:54:25.329" v="1118" actId="1038"/>
          <ac:spMkLst>
            <pc:docMk/>
            <pc:sldMk cId="4150193649" sldId="324"/>
            <ac:spMk id="16" creationId="{7080C018-B574-45A8-B9EB-CB10C314BD5E}"/>
          </ac:spMkLst>
        </pc:spChg>
        <pc:spChg chg="add mod">
          <ac:chgData name="Aaron Van Alstine" userId="c8f195a4-48c9-49ff-a5ad-a753b418425e" providerId="ADAL" clId="{4F3E52FA-1B9D-47FF-A6D3-0016D66959F9}" dt="2021-05-18T18:00:53.378" v="1200" actId="1036"/>
          <ac:spMkLst>
            <pc:docMk/>
            <pc:sldMk cId="4150193649" sldId="324"/>
            <ac:spMk id="17" creationId="{C13620D1-33C9-4BD4-9710-7138C6740196}"/>
          </ac:spMkLst>
        </pc:spChg>
        <pc:spChg chg="add mod">
          <ac:chgData name="Aaron Van Alstine" userId="c8f195a4-48c9-49ff-a5ad-a753b418425e" providerId="ADAL" clId="{4F3E52FA-1B9D-47FF-A6D3-0016D66959F9}" dt="2021-05-18T18:00:53.378" v="1200" actId="1036"/>
          <ac:spMkLst>
            <pc:docMk/>
            <pc:sldMk cId="4150193649" sldId="324"/>
            <ac:spMk id="18" creationId="{67F01F5C-445B-40F9-A3FE-1D08E03CE094}"/>
          </ac:spMkLst>
        </pc:spChg>
        <pc:spChg chg="add del mod">
          <ac:chgData name="Aaron Van Alstine" userId="c8f195a4-48c9-49ff-a5ad-a753b418425e" providerId="ADAL" clId="{4F3E52FA-1B9D-47FF-A6D3-0016D66959F9}" dt="2021-05-18T19:09:50.418" v="2730" actId="478"/>
          <ac:spMkLst>
            <pc:docMk/>
            <pc:sldMk cId="4150193649" sldId="324"/>
            <ac:spMk id="19" creationId="{F9D0F0D9-81E4-48A5-A22F-21EFAA8DBC2A}"/>
          </ac:spMkLst>
        </pc:spChg>
        <pc:picChg chg="add mod">
          <ac:chgData name="Aaron Van Alstine" userId="c8f195a4-48c9-49ff-a5ad-a753b418425e" providerId="ADAL" clId="{4F3E52FA-1B9D-47FF-A6D3-0016D66959F9}" dt="2021-05-18T17:46:40.969" v="773" actId="1076"/>
          <ac:picMkLst>
            <pc:docMk/>
            <pc:sldMk cId="4150193649" sldId="324"/>
            <ac:picMk id="3" creationId="{C8698FB9-FC85-4941-A7E2-B38F2FD1FC43}"/>
          </ac:picMkLst>
        </pc:picChg>
        <pc:picChg chg="add mod">
          <ac:chgData name="Aaron Van Alstine" userId="c8f195a4-48c9-49ff-a5ad-a753b418425e" providerId="ADAL" clId="{4F3E52FA-1B9D-47FF-A6D3-0016D66959F9}" dt="2021-05-18T17:47:32.199" v="782" actId="1076"/>
          <ac:picMkLst>
            <pc:docMk/>
            <pc:sldMk cId="4150193649" sldId="324"/>
            <ac:picMk id="4" creationId="{CCD08983-1265-420D-B838-0273E7E9AAB4}"/>
          </ac:picMkLst>
        </pc:picChg>
        <pc:picChg chg="add mod modCrop">
          <ac:chgData name="Aaron Van Alstine" userId="c8f195a4-48c9-49ff-a5ad-a753b418425e" providerId="ADAL" clId="{4F3E52FA-1B9D-47FF-A6D3-0016D66959F9}" dt="2021-05-18T17:46:21.116" v="769" actId="1076"/>
          <ac:picMkLst>
            <pc:docMk/>
            <pc:sldMk cId="4150193649" sldId="324"/>
            <ac:picMk id="5" creationId="{83CDB3BB-BEC2-40A9-B5C9-AD73A3E10981}"/>
          </ac:picMkLst>
        </pc:picChg>
        <pc:picChg chg="add mod modCrop">
          <ac:chgData name="Aaron Van Alstine" userId="c8f195a4-48c9-49ff-a5ad-a753b418425e" providerId="ADAL" clId="{4F3E52FA-1B9D-47FF-A6D3-0016D66959F9}" dt="2021-05-18T18:00:53.378" v="1200" actId="1036"/>
          <ac:picMkLst>
            <pc:docMk/>
            <pc:sldMk cId="4150193649" sldId="324"/>
            <ac:picMk id="6" creationId="{ACC1B515-A4F1-437D-8E55-33FA31065E0A}"/>
          </ac:picMkLst>
        </pc:picChg>
      </pc:sldChg>
      <pc:sldChg chg="add del ord">
        <pc:chgData name="Aaron Van Alstine" userId="c8f195a4-48c9-49ff-a5ad-a753b418425e" providerId="ADAL" clId="{4F3E52FA-1B9D-47FF-A6D3-0016D66959F9}" dt="2021-05-18T18:45:54.700" v="2547" actId="2696"/>
        <pc:sldMkLst>
          <pc:docMk/>
          <pc:sldMk cId="3781802359" sldId="325"/>
        </pc:sldMkLst>
      </pc:sldChg>
      <pc:sldChg chg="add del">
        <pc:chgData name="Aaron Van Alstine" userId="c8f195a4-48c9-49ff-a5ad-a753b418425e" providerId="ADAL" clId="{4F3E52FA-1B9D-47FF-A6D3-0016D66959F9}" dt="2021-05-18T21:06:35.138" v="2732" actId="2696"/>
        <pc:sldMkLst>
          <pc:docMk/>
          <pc:sldMk cId="962793872" sldId="326"/>
        </pc:sldMkLst>
      </pc:sldChg>
      <pc:sldChg chg="addSp modSp del mod">
        <pc:chgData name="Aaron Van Alstine" userId="c8f195a4-48c9-49ff-a5ad-a753b418425e" providerId="ADAL" clId="{4F3E52FA-1B9D-47FF-A6D3-0016D66959F9}" dt="2021-05-18T14:19:19.909" v="135" actId="2085"/>
        <pc:sldMkLst>
          <pc:docMk/>
          <pc:sldMk cId="0" sldId="327"/>
        </pc:sldMkLst>
        <pc:spChg chg="add mod ord">
          <ac:chgData name="Aaron Van Alstine" userId="c8f195a4-48c9-49ff-a5ad-a753b418425e" providerId="ADAL" clId="{4F3E52FA-1B9D-47FF-A6D3-0016D66959F9}" dt="2021-05-18T14:19:19.909" v="135" actId="2085"/>
          <ac:spMkLst>
            <pc:docMk/>
            <pc:sldMk cId="0" sldId="327"/>
            <ac:spMk id="20" creationId="{4E316463-5251-4FB7-9DD8-532A76E56873}"/>
          </ac:spMkLst>
        </pc:spChg>
      </pc:sldChg>
      <pc:sldChg chg="addSp modSp del mod">
        <pc:chgData name="Aaron Van Alstine" userId="c8f195a4-48c9-49ff-a5ad-a753b418425e" providerId="ADAL" clId="{4F3E52FA-1B9D-47FF-A6D3-0016D66959F9}" dt="2021-05-18T14:19:36.138" v="139" actId="167"/>
        <pc:sldMkLst>
          <pc:docMk/>
          <pc:sldMk cId="2815780111" sldId="328"/>
        </pc:sldMkLst>
        <pc:spChg chg="add mod ord">
          <ac:chgData name="Aaron Van Alstine" userId="c8f195a4-48c9-49ff-a5ad-a753b418425e" providerId="ADAL" clId="{4F3E52FA-1B9D-47FF-A6D3-0016D66959F9}" dt="2021-05-18T14:19:36.138" v="139" actId="167"/>
          <ac:spMkLst>
            <pc:docMk/>
            <pc:sldMk cId="2815780111" sldId="328"/>
            <ac:spMk id="23" creationId="{437E896C-58BD-4F73-9107-E07731909F06}"/>
          </ac:spMkLst>
        </pc:spChg>
      </pc:sldChg>
      <pc:sldChg chg="addSp modSp del mod">
        <pc:chgData name="Aaron Van Alstine" userId="c8f195a4-48c9-49ff-a5ad-a753b418425e" providerId="ADAL" clId="{4F3E52FA-1B9D-47FF-A6D3-0016D66959F9}" dt="2021-05-18T14:19:44.060" v="141" actId="167"/>
        <pc:sldMkLst>
          <pc:docMk/>
          <pc:sldMk cId="698925803" sldId="329"/>
        </pc:sldMkLst>
        <pc:spChg chg="add mod ord">
          <ac:chgData name="Aaron Van Alstine" userId="c8f195a4-48c9-49ff-a5ad-a753b418425e" providerId="ADAL" clId="{4F3E52FA-1B9D-47FF-A6D3-0016D66959F9}" dt="2021-05-18T14:19:44.060" v="141" actId="167"/>
          <ac:spMkLst>
            <pc:docMk/>
            <pc:sldMk cId="698925803" sldId="329"/>
            <ac:spMk id="37" creationId="{282F46FA-B102-45A8-9C38-F05CE71AF931}"/>
          </ac:spMkLst>
        </pc:spChg>
      </pc:sldChg>
      <pc:sldChg chg="addSp modSp del mod">
        <pc:chgData name="Aaron Van Alstine" userId="c8f195a4-48c9-49ff-a5ad-a753b418425e" providerId="ADAL" clId="{4F3E52FA-1B9D-47FF-A6D3-0016D66959F9}" dt="2021-05-18T14:19:56.665" v="144" actId="167"/>
        <pc:sldMkLst>
          <pc:docMk/>
          <pc:sldMk cId="1868026710" sldId="330"/>
        </pc:sldMkLst>
        <pc:spChg chg="add mod ord">
          <ac:chgData name="Aaron Van Alstine" userId="c8f195a4-48c9-49ff-a5ad-a753b418425e" providerId="ADAL" clId="{4F3E52FA-1B9D-47FF-A6D3-0016D66959F9}" dt="2021-05-18T14:19:56.665" v="144" actId="167"/>
          <ac:spMkLst>
            <pc:docMk/>
            <pc:sldMk cId="1868026710" sldId="330"/>
            <ac:spMk id="28" creationId="{5029C29F-A9FD-4362-A121-D643CABCF67D}"/>
          </ac:spMkLst>
        </pc:spChg>
      </pc:sldChg>
      <pc:sldChg chg="addSp modSp del mod">
        <pc:chgData name="Aaron Van Alstine" userId="c8f195a4-48c9-49ff-a5ad-a753b418425e" providerId="ADAL" clId="{4F3E52FA-1B9D-47FF-A6D3-0016D66959F9}" dt="2021-05-18T14:20:03.769" v="146" actId="167"/>
        <pc:sldMkLst>
          <pc:docMk/>
          <pc:sldMk cId="3040799297" sldId="331"/>
        </pc:sldMkLst>
        <pc:spChg chg="add mod ord">
          <ac:chgData name="Aaron Van Alstine" userId="c8f195a4-48c9-49ff-a5ad-a753b418425e" providerId="ADAL" clId="{4F3E52FA-1B9D-47FF-A6D3-0016D66959F9}" dt="2021-05-18T14:20:03.769" v="146" actId="167"/>
          <ac:spMkLst>
            <pc:docMk/>
            <pc:sldMk cId="3040799297" sldId="331"/>
            <ac:spMk id="18" creationId="{FB1656C1-E0D2-4CC9-98CE-0C1178D70AA0}"/>
          </ac:spMkLst>
        </pc:spChg>
      </pc:sldChg>
      <pc:sldChg chg="addSp modSp del mod">
        <pc:chgData name="Aaron Van Alstine" userId="c8f195a4-48c9-49ff-a5ad-a753b418425e" providerId="ADAL" clId="{4F3E52FA-1B9D-47FF-A6D3-0016D66959F9}" dt="2021-05-18T14:20:08.969" v="148" actId="167"/>
        <pc:sldMkLst>
          <pc:docMk/>
          <pc:sldMk cId="644311343" sldId="332"/>
        </pc:sldMkLst>
        <pc:spChg chg="add mod ord">
          <ac:chgData name="Aaron Van Alstine" userId="c8f195a4-48c9-49ff-a5ad-a753b418425e" providerId="ADAL" clId="{4F3E52FA-1B9D-47FF-A6D3-0016D66959F9}" dt="2021-05-18T14:20:08.969" v="148" actId="167"/>
          <ac:spMkLst>
            <pc:docMk/>
            <pc:sldMk cId="644311343" sldId="332"/>
            <ac:spMk id="18" creationId="{0901AC6D-1C69-438B-9FF6-8F14C24724F7}"/>
          </ac:spMkLst>
        </pc:spChg>
      </pc:sldChg>
      <pc:sldChg chg="addSp modSp del mod">
        <pc:chgData name="Aaron Van Alstine" userId="c8f195a4-48c9-49ff-a5ad-a753b418425e" providerId="ADAL" clId="{4F3E52FA-1B9D-47FF-A6D3-0016D66959F9}" dt="2021-05-18T14:20:20.442" v="150" actId="167"/>
        <pc:sldMkLst>
          <pc:docMk/>
          <pc:sldMk cId="3309819225" sldId="333"/>
        </pc:sldMkLst>
        <pc:spChg chg="add mod ord">
          <ac:chgData name="Aaron Van Alstine" userId="c8f195a4-48c9-49ff-a5ad-a753b418425e" providerId="ADAL" clId="{4F3E52FA-1B9D-47FF-A6D3-0016D66959F9}" dt="2021-05-18T14:20:20.442" v="150" actId="167"/>
          <ac:spMkLst>
            <pc:docMk/>
            <pc:sldMk cId="3309819225" sldId="333"/>
            <ac:spMk id="59" creationId="{BCF14617-FD75-4307-BA5E-7F3D16CB27F0}"/>
          </ac:spMkLst>
        </pc:spChg>
      </pc:sldChg>
      <pc:sldChg chg="addSp modSp del mod">
        <pc:chgData name="Aaron Van Alstine" userId="c8f195a4-48c9-49ff-a5ad-a753b418425e" providerId="ADAL" clId="{4F3E52FA-1B9D-47FF-A6D3-0016D66959F9}" dt="2021-05-18T14:20:27.470" v="152" actId="167"/>
        <pc:sldMkLst>
          <pc:docMk/>
          <pc:sldMk cId="4207065085" sldId="334"/>
        </pc:sldMkLst>
        <pc:spChg chg="add mod ord">
          <ac:chgData name="Aaron Van Alstine" userId="c8f195a4-48c9-49ff-a5ad-a753b418425e" providerId="ADAL" clId="{4F3E52FA-1B9D-47FF-A6D3-0016D66959F9}" dt="2021-05-18T14:20:27.470" v="152" actId="167"/>
          <ac:spMkLst>
            <pc:docMk/>
            <pc:sldMk cId="4207065085" sldId="334"/>
            <ac:spMk id="47" creationId="{4E9ABFDC-B9C5-4967-9E90-CF669F1B320B}"/>
          </ac:spMkLst>
        </pc:spChg>
      </pc:sldChg>
      <pc:sldChg chg="addSp modSp del mod">
        <pc:chgData name="Aaron Van Alstine" userId="c8f195a4-48c9-49ff-a5ad-a753b418425e" providerId="ADAL" clId="{4F3E52FA-1B9D-47FF-A6D3-0016D66959F9}" dt="2021-05-18T14:20:33.302" v="154" actId="167"/>
        <pc:sldMkLst>
          <pc:docMk/>
          <pc:sldMk cId="1166388783" sldId="335"/>
        </pc:sldMkLst>
        <pc:spChg chg="add mod ord">
          <ac:chgData name="Aaron Van Alstine" userId="c8f195a4-48c9-49ff-a5ad-a753b418425e" providerId="ADAL" clId="{4F3E52FA-1B9D-47FF-A6D3-0016D66959F9}" dt="2021-05-18T14:20:33.302" v="154" actId="167"/>
          <ac:spMkLst>
            <pc:docMk/>
            <pc:sldMk cId="1166388783" sldId="335"/>
            <ac:spMk id="84" creationId="{CEB06FBF-5353-452A-AC69-0BEA3404C690}"/>
          </ac:spMkLst>
        </pc:spChg>
      </pc:sldChg>
      <pc:sldChg chg="addSp modSp del mod">
        <pc:chgData name="Aaron Van Alstine" userId="c8f195a4-48c9-49ff-a5ad-a753b418425e" providerId="ADAL" clId="{4F3E52FA-1B9D-47FF-A6D3-0016D66959F9}" dt="2021-05-18T14:20:43.820" v="158" actId="167"/>
        <pc:sldMkLst>
          <pc:docMk/>
          <pc:sldMk cId="2485561561" sldId="336"/>
        </pc:sldMkLst>
        <pc:spChg chg="add mod ord">
          <ac:chgData name="Aaron Van Alstine" userId="c8f195a4-48c9-49ff-a5ad-a753b418425e" providerId="ADAL" clId="{4F3E52FA-1B9D-47FF-A6D3-0016D66959F9}" dt="2021-05-18T14:20:43.820" v="158" actId="167"/>
          <ac:spMkLst>
            <pc:docMk/>
            <pc:sldMk cId="2485561561" sldId="336"/>
            <ac:spMk id="20" creationId="{BE2E4DD2-9DAF-4C03-9372-05441A04DB3E}"/>
          </ac:spMkLst>
        </pc:spChg>
      </pc:sldChg>
      <pc:sldChg chg="addSp delSp modSp mod">
        <pc:chgData name="Aaron Van Alstine" userId="c8f195a4-48c9-49ff-a5ad-a753b418425e" providerId="ADAL" clId="{4F3E52FA-1B9D-47FF-A6D3-0016D66959F9}" dt="2021-05-18T17:11:52.275" v="226"/>
        <pc:sldMkLst>
          <pc:docMk/>
          <pc:sldMk cId="3278119832" sldId="338"/>
        </pc:sldMkLst>
        <pc:spChg chg="mod">
          <ac:chgData name="Aaron Van Alstine" userId="c8f195a4-48c9-49ff-a5ad-a753b418425e" providerId="ADAL" clId="{4F3E52FA-1B9D-47FF-A6D3-0016D66959F9}" dt="2021-05-18T17:11:52.275" v="226"/>
          <ac:spMkLst>
            <pc:docMk/>
            <pc:sldMk cId="3278119832" sldId="338"/>
            <ac:spMk id="2" creationId="{C66D11AE-8A8C-4FBC-BBD9-50E42F4B91D4}"/>
          </ac:spMkLst>
        </pc:spChg>
        <pc:spChg chg="mod">
          <ac:chgData name="Aaron Van Alstine" userId="c8f195a4-48c9-49ff-a5ad-a753b418425e" providerId="ADAL" clId="{4F3E52FA-1B9D-47FF-A6D3-0016D66959F9}" dt="2021-05-18T17:11:29.497" v="222"/>
          <ac:spMkLst>
            <pc:docMk/>
            <pc:sldMk cId="3278119832" sldId="338"/>
            <ac:spMk id="3" creationId="{05F983AD-BC08-4860-AE59-8F03C1A55A8B}"/>
          </ac:spMkLst>
        </pc:spChg>
        <pc:spChg chg="add del mod">
          <ac:chgData name="Aaron Van Alstine" userId="c8f195a4-48c9-49ff-a5ad-a753b418425e" providerId="ADAL" clId="{4F3E52FA-1B9D-47FF-A6D3-0016D66959F9}" dt="2021-05-18T17:11:52.275" v="226"/>
          <ac:spMkLst>
            <pc:docMk/>
            <pc:sldMk cId="3278119832" sldId="338"/>
            <ac:spMk id="7" creationId="{487B2A37-5575-4B7D-AFA7-207482E07817}"/>
          </ac:spMkLst>
        </pc:spChg>
        <pc:spChg chg="add del mod">
          <ac:chgData name="Aaron Van Alstine" userId="c8f195a4-48c9-49ff-a5ad-a753b418425e" providerId="ADAL" clId="{4F3E52FA-1B9D-47FF-A6D3-0016D66959F9}" dt="2021-05-18T17:11:52.275" v="226"/>
          <ac:spMkLst>
            <pc:docMk/>
            <pc:sldMk cId="3278119832" sldId="338"/>
            <ac:spMk id="9" creationId="{FE51F9E5-B893-4408-BBEB-38E56688FD90}"/>
          </ac:spMkLst>
        </pc:spChg>
      </pc:sldChg>
      <pc:sldChg chg="modSp mod">
        <pc:chgData name="Aaron Van Alstine" userId="c8f195a4-48c9-49ff-a5ad-a753b418425e" providerId="ADAL" clId="{4F3E52FA-1B9D-47FF-A6D3-0016D66959F9}" dt="2021-05-18T17:12:02.110" v="228"/>
        <pc:sldMkLst>
          <pc:docMk/>
          <pc:sldMk cId="3410508297" sldId="339"/>
        </pc:sldMkLst>
        <pc:spChg chg="mod">
          <ac:chgData name="Aaron Van Alstine" userId="c8f195a4-48c9-49ff-a5ad-a753b418425e" providerId="ADAL" clId="{4F3E52FA-1B9D-47FF-A6D3-0016D66959F9}" dt="2021-05-18T17:12:02.110" v="228"/>
          <ac:spMkLst>
            <pc:docMk/>
            <pc:sldMk cId="3410508297" sldId="339"/>
            <ac:spMk id="3" creationId="{05F983AD-BC08-4860-AE59-8F03C1A55A8B}"/>
          </ac:spMkLst>
        </pc:spChg>
      </pc:sldChg>
      <pc:sldChg chg="modSp mod">
        <pc:chgData name="Aaron Van Alstine" userId="c8f195a4-48c9-49ff-a5ad-a753b418425e" providerId="ADAL" clId="{4F3E52FA-1B9D-47FF-A6D3-0016D66959F9}" dt="2021-05-18T17:12:08.674" v="230"/>
        <pc:sldMkLst>
          <pc:docMk/>
          <pc:sldMk cId="2160188803" sldId="340"/>
        </pc:sldMkLst>
        <pc:spChg chg="mod">
          <ac:chgData name="Aaron Van Alstine" userId="c8f195a4-48c9-49ff-a5ad-a753b418425e" providerId="ADAL" clId="{4F3E52FA-1B9D-47FF-A6D3-0016D66959F9}" dt="2021-05-18T17:12:08.674" v="230"/>
          <ac:spMkLst>
            <pc:docMk/>
            <pc:sldMk cId="2160188803" sldId="340"/>
            <ac:spMk id="3" creationId="{05F983AD-BC08-4860-AE59-8F03C1A55A8B}"/>
          </ac:spMkLst>
        </pc:spChg>
      </pc:sldChg>
      <pc:sldChg chg="modSp mod">
        <pc:chgData name="Aaron Van Alstine" userId="c8f195a4-48c9-49ff-a5ad-a753b418425e" providerId="ADAL" clId="{4F3E52FA-1B9D-47FF-A6D3-0016D66959F9}" dt="2021-05-18T17:12:14.784" v="232"/>
        <pc:sldMkLst>
          <pc:docMk/>
          <pc:sldMk cId="4272026550" sldId="341"/>
        </pc:sldMkLst>
        <pc:spChg chg="mod">
          <ac:chgData name="Aaron Van Alstine" userId="c8f195a4-48c9-49ff-a5ad-a753b418425e" providerId="ADAL" clId="{4F3E52FA-1B9D-47FF-A6D3-0016D66959F9}" dt="2021-05-18T17:12:14.784" v="232"/>
          <ac:spMkLst>
            <pc:docMk/>
            <pc:sldMk cId="4272026550" sldId="341"/>
            <ac:spMk id="3" creationId="{05F983AD-BC08-4860-AE59-8F03C1A55A8B}"/>
          </ac:spMkLst>
        </pc:spChg>
      </pc:sldChg>
      <pc:sldChg chg="modSp mod">
        <pc:chgData name="Aaron Van Alstine" userId="c8f195a4-48c9-49ff-a5ad-a753b418425e" providerId="ADAL" clId="{4F3E52FA-1B9D-47FF-A6D3-0016D66959F9}" dt="2021-05-18T17:12:21.633" v="234"/>
        <pc:sldMkLst>
          <pc:docMk/>
          <pc:sldMk cId="1962477750" sldId="342"/>
        </pc:sldMkLst>
        <pc:spChg chg="mod">
          <ac:chgData name="Aaron Van Alstine" userId="c8f195a4-48c9-49ff-a5ad-a753b418425e" providerId="ADAL" clId="{4F3E52FA-1B9D-47FF-A6D3-0016D66959F9}" dt="2021-05-18T17:12:21.633" v="234"/>
          <ac:spMkLst>
            <pc:docMk/>
            <pc:sldMk cId="1962477750" sldId="342"/>
            <ac:spMk id="3" creationId="{05F983AD-BC08-4860-AE59-8F03C1A55A8B}"/>
          </ac:spMkLst>
        </pc:spChg>
      </pc:sldChg>
      <pc:sldChg chg="modSp mod">
        <pc:chgData name="Aaron Van Alstine" userId="c8f195a4-48c9-49ff-a5ad-a753b418425e" providerId="ADAL" clId="{4F3E52FA-1B9D-47FF-A6D3-0016D66959F9}" dt="2021-05-18T17:12:34.183" v="249" actId="1036"/>
        <pc:sldMkLst>
          <pc:docMk/>
          <pc:sldMk cId="3541541761" sldId="343"/>
        </pc:sldMkLst>
        <pc:spChg chg="mod">
          <ac:chgData name="Aaron Van Alstine" userId="c8f195a4-48c9-49ff-a5ad-a753b418425e" providerId="ADAL" clId="{4F3E52FA-1B9D-47FF-A6D3-0016D66959F9}" dt="2021-05-18T17:12:34.183" v="249" actId="1036"/>
          <ac:spMkLst>
            <pc:docMk/>
            <pc:sldMk cId="3541541761" sldId="343"/>
            <ac:spMk id="3" creationId="{05F983AD-BC08-4860-AE59-8F03C1A55A8B}"/>
          </ac:spMkLst>
        </pc:spChg>
      </pc:sldChg>
      <pc:sldChg chg="modSp mod">
        <pc:chgData name="Aaron Van Alstine" userId="c8f195a4-48c9-49ff-a5ad-a753b418425e" providerId="ADAL" clId="{4F3E52FA-1B9D-47FF-A6D3-0016D66959F9}" dt="2021-05-18T17:13:16.355" v="252" actId="20577"/>
        <pc:sldMkLst>
          <pc:docMk/>
          <pc:sldMk cId="780138913" sldId="344"/>
        </pc:sldMkLst>
        <pc:spChg chg="mod">
          <ac:chgData name="Aaron Van Alstine" userId="c8f195a4-48c9-49ff-a5ad-a753b418425e" providerId="ADAL" clId="{4F3E52FA-1B9D-47FF-A6D3-0016D66959F9}" dt="2021-05-18T17:13:16.355" v="252" actId="20577"/>
          <ac:spMkLst>
            <pc:docMk/>
            <pc:sldMk cId="780138913" sldId="344"/>
            <ac:spMk id="3" creationId="{05F983AD-BC08-4860-AE59-8F03C1A55A8B}"/>
          </ac:spMkLst>
        </pc:spChg>
      </pc:sldChg>
      <pc:sldChg chg="modSp mod">
        <pc:chgData name="Aaron Van Alstine" userId="c8f195a4-48c9-49ff-a5ad-a753b418425e" providerId="ADAL" clId="{4F3E52FA-1B9D-47FF-A6D3-0016D66959F9}" dt="2021-05-18T17:19:26.660" v="326" actId="1036"/>
        <pc:sldMkLst>
          <pc:docMk/>
          <pc:sldMk cId="2705468550" sldId="345"/>
        </pc:sldMkLst>
        <pc:spChg chg="mod">
          <ac:chgData name="Aaron Van Alstine" userId="c8f195a4-48c9-49ff-a5ad-a753b418425e" providerId="ADAL" clId="{4F3E52FA-1B9D-47FF-A6D3-0016D66959F9}" dt="2021-05-18T17:14:40.241" v="260" actId="20577"/>
          <ac:spMkLst>
            <pc:docMk/>
            <pc:sldMk cId="2705468550" sldId="345"/>
            <ac:spMk id="3" creationId="{05F983AD-BC08-4860-AE59-8F03C1A55A8B}"/>
          </ac:spMkLst>
        </pc:spChg>
        <pc:spChg chg="mod">
          <ac:chgData name="Aaron Van Alstine" userId="c8f195a4-48c9-49ff-a5ad-a753b418425e" providerId="ADAL" clId="{4F3E52FA-1B9D-47FF-A6D3-0016D66959F9}" dt="2021-05-18T17:19:26.660" v="326" actId="1036"/>
          <ac:spMkLst>
            <pc:docMk/>
            <pc:sldMk cId="2705468550" sldId="345"/>
            <ac:spMk id="4" creationId="{BC2F279D-159F-41D6-A97E-08276EBC7975}"/>
          </ac:spMkLst>
        </pc:spChg>
      </pc:sldChg>
      <pc:sldChg chg="modSp mod">
        <pc:chgData name="Aaron Van Alstine" userId="c8f195a4-48c9-49ff-a5ad-a753b418425e" providerId="ADAL" clId="{4F3E52FA-1B9D-47FF-A6D3-0016D66959F9}" dt="2021-05-18T17:19:09.571" v="308" actId="1036"/>
        <pc:sldMkLst>
          <pc:docMk/>
          <pc:sldMk cId="1650132206" sldId="346"/>
        </pc:sldMkLst>
        <pc:spChg chg="mod">
          <ac:chgData name="Aaron Van Alstine" userId="c8f195a4-48c9-49ff-a5ad-a753b418425e" providerId="ADAL" clId="{4F3E52FA-1B9D-47FF-A6D3-0016D66959F9}" dt="2021-05-18T17:18:51.910" v="286"/>
          <ac:spMkLst>
            <pc:docMk/>
            <pc:sldMk cId="1650132206" sldId="346"/>
            <ac:spMk id="3" creationId="{05F983AD-BC08-4860-AE59-8F03C1A55A8B}"/>
          </ac:spMkLst>
        </pc:spChg>
        <pc:spChg chg="mod">
          <ac:chgData name="Aaron Van Alstine" userId="c8f195a4-48c9-49ff-a5ad-a753b418425e" providerId="ADAL" clId="{4F3E52FA-1B9D-47FF-A6D3-0016D66959F9}" dt="2021-05-18T17:19:09.571" v="308" actId="1036"/>
          <ac:spMkLst>
            <pc:docMk/>
            <pc:sldMk cId="1650132206" sldId="346"/>
            <ac:spMk id="4" creationId="{BC2F279D-159F-41D6-A97E-08276EBC7975}"/>
          </ac:spMkLst>
        </pc:spChg>
      </pc:sldChg>
      <pc:sldChg chg="modSp mod">
        <pc:chgData name="Aaron Van Alstine" userId="c8f195a4-48c9-49ff-a5ad-a753b418425e" providerId="ADAL" clId="{4F3E52FA-1B9D-47FF-A6D3-0016D66959F9}" dt="2021-05-18T17:14:12.683" v="256"/>
        <pc:sldMkLst>
          <pc:docMk/>
          <pc:sldMk cId="878617857" sldId="347"/>
        </pc:sldMkLst>
        <pc:spChg chg="mod">
          <ac:chgData name="Aaron Van Alstine" userId="c8f195a4-48c9-49ff-a5ad-a753b418425e" providerId="ADAL" clId="{4F3E52FA-1B9D-47FF-A6D3-0016D66959F9}" dt="2021-05-18T17:14:12.683" v="256"/>
          <ac:spMkLst>
            <pc:docMk/>
            <pc:sldMk cId="878617857" sldId="347"/>
            <ac:spMk id="3" creationId="{05F983AD-BC08-4860-AE59-8F03C1A55A8B}"/>
          </ac:spMkLst>
        </pc:spChg>
      </pc:sldChg>
      <pc:sldChg chg="addSp delSp modSp mod ord">
        <pc:chgData name="Aaron Van Alstine" userId="c8f195a4-48c9-49ff-a5ad-a753b418425e" providerId="ADAL" clId="{4F3E52FA-1B9D-47FF-A6D3-0016D66959F9}" dt="2021-05-18T17:24:14.464" v="479"/>
        <pc:sldMkLst>
          <pc:docMk/>
          <pc:sldMk cId="3866292189" sldId="348"/>
        </pc:sldMkLst>
        <pc:spChg chg="mod">
          <ac:chgData name="Aaron Van Alstine" userId="c8f195a4-48c9-49ff-a5ad-a753b418425e" providerId="ADAL" clId="{4F3E52FA-1B9D-47FF-A6D3-0016D66959F9}" dt="2021-05-18T17:10:22.615" v="219" actId="20577"/>
          <ac:spMkLst>
            <pc:docMk/>
            <pc:sldMk cId="3866292189" sldId="348"/>
            <ac:spMk id="5" creationId="{657DAF39-57C4-1E45-B047-B7DD65F55798}"/>
          </ac:spMkLst>
        </pc:spChg>
        <pc:spChg chg="add mod">
          <ac:chgData name="Aaron Van Alstine" userId="c8f195a4-48c9-49ff-a5ad-a753b418425e" providerId="ADAL" clId="{4F3E52FA-1B9D-47FF-A6D3-0016D66959F9}" dt="2021-05-18T17:24:14.464" v="479"/>
          <ac:spMkLst>
            <pc:docMk/>
            <pc:sldMk cId="3866292189" sldId="348"/>
            <ac:spMk id="8" creationId="{6DCB8E4C-220C-4291-8694-EE4B46E9E3F0}"/>
          </ac:spMkLst>
        </pc:spChg>
        <pc:spChg chg="del">
          <ac:chgData name="Aaron Van Alstine" userId="c8f195a4-48c9-49ff-a5ad-a753b418425e" providerId="ADAL" clId="{4F3E52FA-1B9D-47FF-A6D3-0016D66959F9}" dt="2021-05-18T17:10:27.437" v="220" actId="478"/>
          <ac:spMkLst>
            <pc:docMk/>
            <pc:sldMk cId="3866292189" sldId="348"/>
            <ac:spMk id="9" creationId="{7AE16E4D-DB3B-468A-8E79-9993D40501C9}"/>
          </ac:spMkLst>
        </pc:spChg>
      </pc:sldChg>
      <pc:sldChg chg="addSp modSp add mod">
        <pc:chgData name="Aaron Van Alstine" userId="c8f195a4-48c9-49ff-a5ad-a753b418425e" providerId="ADAL" clId="{4F3E52FA-1B9D-47FF-A6D3-0016D66959F9}" dt="2021-05-18T17:20:35.253" v="407" actId="114"/>
        <pc:sldMkLst>
          <pc:docMk/>
          <pc:sldMk cId="2209026539" sldId="349"/>
        </pc:sldMkLst>
        <pc:spChg chg="mod">
          <ac:chgData name="Aaron Van Alstine" userId="c8f195a4-48c9-49ff-a5ad-a753b418425e" providerId="ADAL" clId="{4F3E52FA-1B9D-47FF-A6D3-0016D66959F9}" dt="2021-05-18T17:20:03.450" v="367" actId="20577"/>
          <ac:spMkLst>
            <pc:docMk/>
            <pc:sldMk cId="2209026539" sldId="349"/>
            <ac:spMk id="5" creationId="{657DAF39-57C4-1E45-B047-B7DD65F55798}"/>
          </ac:spMkLst>
        </pc:spChg>
        <pc:spChg chg="add mod">
          <ac:chgData name="Aaron Van Alstine" userId="c8f195a4-48c9-49ff-a5ad-a753b418425e" providerId="ADAL" clId="{4F3E52FA-1B9D-47FF-A6D3-0016D66959F9}" dt="2021-05-18T17:20:35.253" v="407" actId="114"/>
          <ac:spMkLst>
            <pc:docMk/>
            <pc:sldMk cId="2209026539" sldId="349"/>
            <ac:spMk id="8" creationId="{5D0E3B0F-32BD-4E83-921D-C369E48AB434}"/>
          </ac:spMkLst>
        </pc:spChg>
      </pc:sldChg>
      <pc:sldChg chg="modSp mod">
        <pc:chgData name="Aaron Van Alstine" userId="c8f195a4-48c9-49ff-a5ad-a753b418425e" providerId="ADAL" clId="{4F3E52FA-1B9D-47FF-A6D3-0016D66959F9}" dt="2021-05-18T17:21:12.555" v="451" actId="20577"/>
        <pc:sldMkLst>
          <pc:docMk/>
          <pc:sldMk cId="687334555" sldId="350"/>
        </pc:sldMkLst>
        <pc:spChg chg="mod">
          <ac:chgData name="Aaron Van Alstine" userId="c8f195a4-48c9-49ff-a5ad-a753b418425e" providerId="ADAL" clId="{4F3E52FA-1B9D-47FF-A6D3-0016D66959F9}" dt="2021-05-18T17:21:04.126" v="420" actId="20577"/>
          <ac:spMkLst>
            <pc:docMk/>
            <pc:sldMk cId="687334555" sldId="350"/>
            <ac:spMk id="5" creationId="{657DAF39-57C4-1E45-B047-B7DD65F55798}"/>
          </ac:spMkLst>
        </pc:spChg>
        <pc:spChg chg="mod">
          <ac:chgData name="Aaron Van Alstine" userId="c8f195a4-48c9-49ff-a5ad-a753b418425e" providerId="ADAL" clId="{4F3E52FA-1B9D-47FF-A6D3-0016D66959F9}" dt="2021-05-18T17:21:12.555" v="451" actId="20577"/>
          <ac:spMkLst>
            <pc:docMk/>
            <pc:sldMk cId="687334555" sldId="350"/>
            <ac:spMk id="8" creationId="{5D0E3B0F-32BD-4E83-921D-C369E48AB434}"/>
          </ac:spMkLst>
        </pc:spChg>
      </pc:sldChg>
      <pc:sldChg chg="addSp delSp modSp add del mod">
        <pc:chgData name="Aaron Van Alstine" userId="c8f195a4-48c9-49ff-a5ad-a753b418425e" providerId="ADAL" clId="{4F3E52FA-1B9D-47FF-A6D3-0016D66959F9}" dt="2021-05-18T18:50:33.739" v="2572" actId="2696"/>
        <pc:sldMkLst>
          <pc:docMk/>
          <pc:sldMk cId="216857360" sldId="351"/>
        </pc:sldMkLst>
        <pc:spChg chg="mod">
          <ac:chgData name="Aaron Van Alstine" userId="c8f195a4-48c9-49ff-a5ad-a753b418425e" providerId="ADAL" clId="{4F3E52FA-1B9D-47FF-A6D3-0016D66959F9}" dt="2021-05-18T18:45:23.254" v="2529" actId="207"/>
          <ac:spMkLst>
            <pc:docMk/>
            <pc:sldMk cId="216857360" sldId="351"/>
            <ac:spMk id="7" creationId="{C60E6C8A-9A94-46AD-AF12-4683E34A1767}"/>
          </ac:spMkLst>
        </pc:spChg>
        <pc:spChg chg="del">
          <ac:chgData name="Aaron Van Alstine" userId="c8f195a4-48c9-49ff-a5ad-a753b418425e" providerId="ADAL" clId="{4F3E52FA-1B9D-47FF-A6D3-0016D66959F9}" dt="2021-05-18T18:03:01.467" v="1218" actId="478"/>
          <ac:spMkLst>
            <pc:docMk/>
            <pc:sldMk cId="216857360" sldId="351"/>
            <ac:spMk id="8" creationId="{392B1282-C23F-4ABC-98E9-4B800FBCAA1E}"/>
          </ac:spMkLst>
        </pc:spChg>
        <pc:spChg chg="del">
          <ac:chgData name="Aaron Van Alstine" userId="c8f195a4-48c9-49ff-a5ad-a753b418425e" providerId="ADAL" clId="{4F3E52FA-1B9D-47FF-A6D3-0016D66959F9}" dt="2021-05-18T18:03:01.467" v="1218" actId="478"/>
          <ac:spMkLst>
            <pc:docMk/>
            <pc:sldMk cId="216857360" sldId="351"/>
            <ac:spMk id="10" creationId="{4412DBBE-B280-4CCF-9B12-71FA392C5D27}"/>
          </ac:spMkLst>
        </pc:spChg>
        <pc:spChg chg="del">
          <ac:chgData name="Aaron Van Alstine" userId="c8f195a4-48c9-49ff-a5ad-a753b418425e" providerId="ADAL" clId="{4F3E52FA-1B9D-47FF-A6D3-0016D66959F9}" dt="2021-05-18T18:03:01.467" v="1218" actId="478"/>
          <ac:spMkLst>
            <pc:docMk/>
            <pc:sldMk cId="216857360" sldId="351"/>
            <ac:spMk id="11" creationId="{45999578-88B3-4B12-B701-2FF4770CA5C7}"/>
          </ac:spMkLst>
        </pc:spChg>
        <pc:spChg chg="del">
          <ac:chgData name="Aaron Van Alstine" userId="c8f195a4-48c9-49ff-a5ad-a753b418425e" providerId="ADAL" clId="{4F3E52FA-1B9D-47FF-A6D3-0016D66959F9}" dt="2021-05-18T18:03:01.467" v="1218" actId="478"/>
          <ac:spMkLst>
            <pc:docMk/>
            <pc:sldMk cId="216857360" sldId="351"/>
            <ac:spMk id="12" creationId="{09396686-997D-4E3B-B07E-A8A9FEFB6CDE}"/>
          </ac:spMkLst>
        </pc:spChg>
        <pc:spChg chg="del">
          <ac:chgData name="Aaron Van Alstine" userId="c8f195a4-48c9-49ff-a5ad-a753b418425e" providerId="ADAL" clId="{4F3E52FA-1B9D-47FF-A6D3-0016D66959F9}" dt="2021-05-18T18:03:01.467" v="1218" actId="478"/>
          <ac:spMkLst>
            <pc:docMk/>
            <pc:sldMk cId="216857360" sldId="351"/>
            <ac:spMk id="13" creationId="{039A4FF7-0249-4A34-9749-3AE6D54350AE}"/>
          </ac:spMkLst>
        </pc:spChg>
        <pc:spChg chg="del">
          <ac:chgData name="Aaron Van Alstine" userId="c8f195a4-48c9-49ff-a5ad-a753b418425e" providerId="ADAL" clId="{4F3E52FA-1B9D-47FF-A6D3-0016D66959F9}" dt="2021-05-18T18:03:01.467" v="1218" actId="478"/>
          <ac:spMkLst>
            <pc:docMk/>
            <pc:sldMk cId="216857360" sldId="351"/>
            <ac:spMk id="14" creationId="{FD217611-FF32-427C-A741-C42D582C5EA1}"/>
          </ac:spMkLst>
        </pc:spChg>
        <pc:spChg chg="del">
          <ac:chgData name="Aaron Van Alstine" userId="c8f195a4-48c9-49ff-a5ad-a753b418425e" providerId="ADAL" clId="{4F3E52FA-1B9D-47FF-A6D3-0016D66959F9}" dt="2021-05-18T18:03:01.467" v="1218" actId="478"/>
          <ac:spMkLst>
            <pc:docMk/>
            <pc:sldMk cId="216857360" sldId="351"/>
            <ac:spMk id="15" creationId="{822F812B-0581-4628-AE7F-66622DC0F954}"/>
          </ac:spMkLst>
        </pc:spChg>
        <pc:spChg chg="del">
          <ac:chgData name="Aaron Van Alstine" userId="c8f195a4-48c9-49ff-a5ad-a753b418425e" providerId="ADAL" clId="{4F3E52FA-1B9D-47FF-A6D3-0016D66959F9}" dt="2021-05-18T18:03:01.467" v="1218" actId="478"/>
          <ac:spMkLst>
            <pc:docMk/>
            <pc:sldMk cId="216857360" sldId="351"/>
            <ac:spMk id="16" creationId="{7080C018-B574-45A8-B9EB-CB10C314BD5E}"/>
          </ac:spMkLst>
        </pc:spChg>
        <pc:spChg chg="del">
          <ac:chgData name="Aaron Van Alstine" userId="c8f195a4-48c9-49ff-a5ad-a753b418425e" providerId="ADAL" clId="{4F3E52FA-1B9D-47FF-A6D3-0016D66959F9}" dt="2021-05-18T18:03:01.467" v="1218" actId="478"/>
          <ac:spMkLst>
            <pc:docMk/>
            <pc:sldMk cId="216857360" sldId="351"/>
            <ac:spMk id="17" creationId="{C13620D1-33C9-4BD4-9710-7138C6740196}"/>
          </ac:spMkLst>
        </pc:spChg>
        <pc:spChg chg="del">
          <ac:chgData name="Aaron Van Alstine" userId="c8f195a4-48c9-49ff-a5ad-a753b418425e" providerId="ADAL" clId="{4F3E52FA-1B9D-47FF-A6D3-0016D66959F9}" dt="2021-05-18T18:03:01.467" v="1218" actId="478"/>
          <ac:spMkLst>
            <pc:docMk/>
            <pc:sldMk cId="216857360" sldId="351"/>
            <ac:spMk id="18" creationId="{67F01F5C-445B-40F9-A3FE-1D08E03CE094}"/>
          </ac:spMkLst>
        </pc:spChg>
        <pc:spChg chg="add del mod">
          <ac:chgData name="Aaron Van Alstine" userId="c8f195a4-48c9-49ff-a5ad-a753b418425e" providerId="ADAL" clId="{4F3E52FA-1B9D-47FF-A6D3-0016D66959F9}" dt="2021-05-18T18:29:30.723" v="1732" actId="478"/>
          <ac:spMkLst>
            <pc:docMk/>
            <pc:sldMk cId="216857360" sldId="351"/>
            <ac:spMk id="19" creationId="{025546B2-9C26-49D9-8ABA-C1578B58A03B}"/>
          </ac:spMkLst>
        </pc:spChg>
        <pc:spChg chg="add del mod">
          <ac:chgData name="Aaron Van Alstine" userId="c8f195a4-48c9-49ff-a5ad-a753b418425e" providerId="ADAL" clId="{4F3E52FA-1B9D-47FF-A6D3-0016D66959F9}" dt="2021-05-18T18:24:16" v="1339" actId="478"/>
          <ac:spMkLst>
            <pc:docMk/>
            <pc:sldMk cId="216857360" sldId="351"/>
            <ac:spMk id="20" creationId="{F57392C4-A486-428F-88CB-A7AA3B813460}"/>
          </ac:spMkLst>
        </pc:spChg>
        <pc:spChg chg="add mod">
          <ac:chgData name="Aaron Van Alstine" userId="c8f195a4-48c9-49ff-a5ad-a753b418425e" providerId="ADAL" clId="{4F3E52FA-1B9D-47FF-A6D3-0016D66959F9}" dt="2021-05-18T18:38:07.448" v="2031" actId="12789"/>
          <ac:spMkLst>
            <pc:docMk/>
            <pc:sldMk cId="216857360" sldId="351"/>
            <ac:spMk id="28" creationId="{1C37F3F3-B932-461B-8396-A38C02BAA900}"/>
          </ac:spMkLst>
        </pc:spChg>
        <pc:spChg chg="add mod">
          <ac:chgData name="Aaron Van Alstine" userId="c8f195a4-48c9-49ff-a5ad-a753b418425e" providerId="ADAL" clId="{4F3E52FA-1B9D-47FF-A6D3-0016D66959F9}" dt="2021-05-18T18:43:10.473" v="2393" actId="14100"/>
          <ac:spMkLst>
            <pc:docMk/>
            <pc:sldMk cId="216857360" sldId="351"/>
            <ac:spMk id="29" creationId="{AA599318-AFEE-45E3-A1E9-4D9AB0476717}"/>
          </ac:spMkLst>
        </pc:spChg>
        <pc:spChg chg="add mod">
          <ac:chgData name="Aaron Van Alstine" userId="c8f195a4-48c9-49ff-a5ad-a753b418425e" providerId="ADAL" clId="{4F3E52FA-1B9D-47FF-A6D3-0016D66959F9}" dt="2021-05-18T18:45:05.556" v="2521" actId="1035"/>
          <ac:spMkLst>
            <pc:docMk/>
            <pc:sldMk cId="216857360" sldId="351"/>
            <ac:spMk id="30" creationId="{542258D1-453C-4DE0-BDFD-A9D08C9DCD96}"/>
          </ac:spMkLst>
        </pc:spChg>
        <pc:spChg chg="add mod">
          <ac:chgData name="Aaron Van Alstine" userId="c8f195a4-48c9-49ff-a5ad-a753b418425e" providerId="ADAL" clId="{4F3E52FA-1B9D-47FF-A6D3-0016D66959F9}" dt="2021-05-18T18:27:53.845" v="1595" actId="20577"/>
          <ac:spMkLst>
            <pc:docMk/>
            <pc:sldMk cId="216857360" sldId="351"/>
            <ac:spMk id="31" creationId="{8CDC4AEA-FA69-41DE-9F75-3DF6394F7485}"/>
          </ac:spMkLst>
        </pc:spChg>
        <pc:spChg chg="add mod">
          <ac:chgData name="Aaron Van Alstine" userId="c8f195a4-48c9-49ff-a5ad-a753b418425e" providerId="ADAL" clId="{4F3E52FA-1B9D-47FF-A6D3-0016D66959F9}" dt="2021-05-18T18:45:14.804" v="2528" actId="1036"/>
          <ac:spMkLst>
            <pc:docMk/>
            <pc:sldMk cId="216857360" sldId="351"/>
            <ac:spMk id="32" creationId="{B23C1BC9-BBA0-45C0-91BA-BA84A3E20CD8}"/>
          </ac:spMkLst>
        </pc:spChg>
        <pc:spChg chg="add del mod">
          <ac:chgData name="Aaron Van Alstine" userId="c8f195a4-48c9-49ff-a5ad-a753b418425e" providerId="ADAL" clId="{4F3E52FA-1B9D-47FF-A6D3-0016D66959F9}" dt="2021-05-18T18:32:25.451" v="1838" actId="478"/>
          <ac:spMkLst>
            <pc:docMk/>
            <pc:sldMk cId="216857360" sldId="351"/>
            <ac:spMk id="33" creationId="{489EA674-F048-42CD-A75F-42F94ED37462}"/>
          </ac:spMkLst>
        </pc:spChg>
        <pc:spChg chg="add mod">
          <ac:chgData name="Aaron Van Alstine" userId="c8f195a4-48c9-49ff-a5ad-a753b418425e" providerId="ADAL" clId="{4F3E52FA-1B9D-47FF-A6D3-0016D66959F9}" dt="2021-05-18T18:45:05.556" v="2521" actId="1035"/>
          <ac:spMkLst>
            <pc:docMk/>
            <pc:sldMk cId="216857360" sldId="351"/>
            <ac:spMk id="34" creationId="{1CB2EA92-B052-4298-BC56-53C20EB196A0}"/>
          </ac:spMkLst>
        </pc:spChg>
        <pc:spChg chg="add mod">
          <ac:chgData name="Aaron Van Alstine" userId="c8f195a4-48c9-49ff-a5ad-a753b418425e" providerId="ADAL" clId="{4F3E52FA-1B9D-47FF-A6D3-0016D66959F9}" dt="2021-05-18T18:45:14.804" v="2528" actId="1036"/>
          <ac:spMkLst>
            <pc:docMk/>
            <pc:sldMk cId="216857360" sldId="351"/>
            <ac:spMk id="35" creationId="{648979C0-2592-4706-AE76-D7A57E3CF638}"/>
          </ac:spMkLst>
        </pc:spChg>
        <pc:picChg chg="del">
          <ac:chgData name="Aaron Van Alstine" userId="c8f195a4-48c9-49ff-a5ad-a753b418425e" providerId="ADAL" clId="{4F3E52FA-1B9D-47FF-A6D3-0016D66959F9}" dt="2021-05-18T18:03:01.467" v="1218" actId="478"/>
          <ac:picMkLst>
            <pc:docMk/>
            <pc:sldMk cId="216857360" sldId="351"/>
            <ac:picMk id="3" creationId="{C8698FB9-FC85-4941-A7E2-B38F2FD1FC43}"/>
          </ac:picMkLst>
        </pc:picChg>
        <pc:picChg chg="del">
          <ac:chgData name="Aaron Van Alstine" userId="c8f195a4-48c9-49ff-a5ad-a753b418425e" providerId="ADAL" clId="{4F3E52FA-1B9D-47FF-A6D3-0016D66959F9}" dt="2021-05-18T18:03:01.467" v="1218" actId="478"/>
          <ac:picMkLst>
            <pc:docMk/>
            <pc:sldMk cId="216857360" sldId="351"/>
            <ac:picMk id="4" creationId="{CCD08983-1265-420D-B838-0273E7E9AAB4}"/>
          </ac:picMkLst>
        </pc:picChg>
        <pc:picChg chg="del">
          <ac:chgData name="Aaron Van Alstine" userId="c8f195a4-48c9-49ff-a5ad-a753b418425e" providerId="ADAL" clId="{4F3E52FA-1B9D-47FF-A6D3-0016D66959F9}" dt="2021-05-18T18:03:01.467" v="1218" actId="478"/>
          <ac:picMkLst>
            <pc:docMk/>
            <pc:sldMk cId="216857360" sldId="351"/>
            <ac:picMk id="5" creationId="{83CDB3BB-BEC2-40A9-B5C9-AD73A3E10981}"/>
          </ac:picMkLst>
        </pc:picChg>
        <pc:picChg chg="del">
          <ac:chgData name="Aaron Van Alstine" userId="c8f195a4-48c9-49ff-a5ad-a753b418425e" providerId="ADAL" clId="{4F3E52FA-1B9D-47FF-A6D3-0016D66959F9}" dt="2021-05-18T18:03:01.467" v="1218" actId="478"/>
          <ac:picMkLst>
            <pc:docMk/>
            <pc:sldMk cId="216857360" sldId="351"/>
            <ac:picMk id="6" creationId="{ACC1B515-A4F1-437D-8E55-33FA31065E0A}"/>
          </ac:picMkLst>
        </pc:picChg>
        <pc:picChg chg="add del mod">
          <ac:chgData name="Aaron Van Alstine" userId="c8f195a4-48c9-49ff-a5ad-a753b418425e" providerId="ADAL" clId="{4F3E52FA-1B9D-47FF-A6D3-0016D66959F9}" dt="2021-05-18T18:29:38.670" v="1734" actId="478"/>
          <ac:picMkLst>
            <pc:docMk/>
            <pc:sldMk cId="216857360" sldId="351"/>
            <ac:picMk id="21" creationId="{F410484B-617C-422B-A7D6-8201B53FEE56}"/>
          </ac:picMkLst>
        </pc:picChg>
        <pc:picChg chg="add del mod">
          <ac:chgData name="Aaron Van Alstine" userId="c8f195a4-48c9-49ff-a5ad-a753b418425e" providerId="ADAL" clId="{4F3E52FA-1B9D-47FF-A6D3-0016D66959F9}" dt="2021-05-18T18:29:38.670" v="1734" actId="478"/>
          <ac:picMkLst>
            <pc:docMk/>
            <pc:sldMk cId="216857360" sldId="351"/>
            <ac:picMk id="23" creationId="{C685D109-05B1-4E58-B7BA-02A51E5BC59E}"/>
          </ac:picMkLst>
        </pc:picChg>
        <pc:picChg chg="add del mod">
          <ac:chgData name="Aaron Van Alstine" userId="c8f195a4-48c9-49ff-a5ad-a753b418425e" providerId="ADAL" clId="{4F3E52FA-1B9D-47FF-A6D3-0016D66959F9}" dt="2021-05-18T18:30:45.226" v="1747" actId="478"/>
          <ac:picMkLst>
            <pc:docMk/>
            <pc:sldMk cId="216857360" sldId="351"/>
            <ac:picMk id="25" creationId="{6C1AC071-5061-4336-B92A-9AF230E3D611}"/>
          </ac:picMkLst>
        </pc:picChg>
        <pc:picChg chg="add del mod">
          <ac:chgData name="Aaron Van Alstine" userId="c8f195a4-48c9-49ff-a5ad-a753b418425e" providerId="ADAL" clId="{4F3E52FA-1B9D-47FF-A6D3-0016D66959F9}" dt="2021-05-18T18:26:31.101" v="1465" actId="478"/>
          <ac:picMkLst>
            <pc:docMk/>
            <pc:sldMk cId="216857360" sldId="351"/>
            <ac:picMk id="26" creationId="{CB3929E9-5BDF-4523-8953-3A9C4BF198C4}"/>
          </ac:picMkLst>
        </pc:picChg>
        <pc:picChg chg="add del mod">
          <ac:chgData name="Aaron Van Alstine" userId="c8f195a4-48c9-49ff-a5ad-a753b418425e" providerId="ADAL" clId="{4F3E52FA-1B9D-47FF-A6D3-0016D66959F9}" dt="2021-05-18T18:26:31.101" v="1465" actId="478"/>
          <ac:picMkLst>
            <pc:docMk/>
            <pc:sldMk cId="216857360" sldId="351"/>
            <ac:picMk id="27" creationId="{55AB0989-41F9-478D-9098-3E778646F16B}"/>
          </ac:picMkLst>
        </pc:picChg>
        <pc:picChg chg="add del mod">
          <ac:chgData name="Aaron Van Alstine" userId="c8f195a4-48c9-49ff-a5ad-a753b418425e" providerId="ADAL" clId="{4F3E52FA-1B9D-47FF-A6D3-0016D66959F9}" dt="2021-05-18T18:37:40.493" v="2027" actId="478"/>
          <ac:picMkLst>
            <pc:docMk/>
            <pc:sldMk cId="216857360" sldId="351"/>
            <ac:picMk id="37" creationId="{B4BA9ECE-C6EE-41DD-9092-66EEC56AAF46}"/>
          </ac:picMkLst>
        </pc:picChg>
        <pc:picChg chg="add mod">
          <ac:chgData name="Aaron Van Alstine" userId="c8f195a4-48c9-49ff-a5ad-a753b418425e" providerId="ADAL" clId="{4F3E52FA-1B9D-47FF-A6D3-0016D66959F9}" dt="2021-05-18T18:47:25.548" v="2550" actId="1076"/>
          <ac:picMkLst>
            <pc:docMk/>
            <pc:sldMk cId="216857360" sldId="351"/>
            <ac:picMk id="39" creationId="{9DF79873-BE25-4DAB-AC5C-CD553E3CC9D0}"/>
          </ac:picMkLst>
        </pc:picChg>
      </pc:sldChg>
      <pc:sldChg chg="addSp modSp add mod modNotesTx">
        <pc:chgData name="Aaron Van Alstine" userId="c8f195a4-48c9-49ff-a5ad-a753b418425e" providerId="ADAL" clId="{4F3E52FA-1B9D-47FF-A6D3-0016D66959F9}" dt="2021-05-19T17:04:50.877" v="5726" actId="20577"/>
        <pc:sldMkLst>
          <pc:docMk/>
          <pc:sldMk cId="533652200" sldId="352"/>
        </pc:sldMkLst>
        <pc:spChg chg="add mod">
          <ac:chgData name="Aaron Van Alstine" userId="c8f195a4-48c9-49ff-a5ad-a753b418425e" providerId="ADAL" clId="{4F3E52FA-1B9D-47FF-A6D3-0016D66959F9}" dt="2021-05-18T18:54:02.297" v="2613" actId="20577"/>
          <ac:spMkLst>
            <pc:docMk/>
            <pc:sldMk cId="533652200" sldId="352"/>
            <ac:spMk id="3" creationId="{F7B8E8BD-F838-4E74-A8D3-6D8241776E30}"/>
          </ac:spMkLst>
        </pc:spChg>
        <pc:spChg chg="mod">
          <ac:chgData name="Aaron Van Alstine" userId="c8f195a4-48c9-49ff-a5ad-a753b418425e" providerId="ADAL" clId="{4F3E52FA-1B9D-47FF-A6D3-0016D66959F9}" dt="2021-05-18T18:50:43.726" v="2573" actId="207"/>
          <ac:spMkLst>
            <pc:docMk/>
            <pc:sldMk cId="533652200" sldId="352"/>
            <ac:spMk id="7" creationId="{C60E6C8A-9A94-46AD-AF12-4683E34A1767}"/>
          </ac:spMkLst>
        </pc:spChg>
        <pc:spChg chg="mod">
          <ac:chgData name="Aaron Van Alstine" userId="c8f195a4-48c9-49ff-a5ad-a753b418425e" providerId="ADAL" clId="{4F3E52FA-1B9D-47FF-A6D3-0016D66959F9}" dt="2021-05-18T18:54:19.991" v="2624" actId="1036"/>
          <ac:spMkLst>
            <pc:docMk/>
            <pc:sldMk cId="533652200" sldId="352"/>
            <ac:spMk id="28" creationId="{1C37F3F3-B932-461B-8396-A38C02BAA900}"/>
          </ac:spMkLst>
        </pc:spChg>
        <pc:spChg chg="mod ord">
          <ac:chgData name="Aaron Van Alstine" userId="c8f195a4-48c9-49ff-a5ad-a753b418425e" providerId="ADAL" clId="{4F3E52FA-1B9D-47FF-A6D3-0016D66959F9}" dt="2021-05-18T18:54:19.991" v="2624" actId="1036"/>
          <ac:spMkLst>
            <pc:docMk/>
            <pc:sldMk cId="533652200" sldId="352"/>
            <ac:spMk id="29" creationId="{AA599318-AFEE-45E3-A1E9-4D9AB0476717}"/>
          </ac:spMkLst>
        </pc:spChg>
        <pc:spChg chg="mod">
          <ac:chgData name="Aaron Van Alstine" userId="c8f195a4-48c9-49ff-a5ad-a753b418425e" providerId="ADAL" clId="{4F3E52FA-1B9D-47FF-A6D3-0016D66959F9}" dt="2021-05-18T18:54:19.991" v="2624" actId="1036"/>
          <ac:spMkLst>
            <pc:docMk/>
            <pc:sldMk cId="533652200" sldId="352"/>
            <ac:spMk id="30" creationId="{542258D1-453C-4DE0-BDFD-A9D08C9DCD96}"/>
          </ac:spMkLst>
        </pc:spChg>
        <pc:spChg chg="mod">
          <ac:chgData name="Aaron Van Alstine" userId="c8f195a4-48c9-49ff-a5ad-a753b418425e" providerId="ADAL" clId="{4F3E52FA-1B9D-47FF-A6D3-0016D66959F9}" dt="2021-05-18T18:54:19.991" v="2624" actId="1036"/>
          <ac:spMkLst>
            <pc:docMk/>
            <pc:sldMk cId="533652200" sldId="352"/>
            <ac:spMk id="31" creationId="{8CDC4AEA-FA69-41DE-9F75-3DF6394F7485}"/>
          </ac:spMkLst>
        </pc:spChg>
        <pc:spChg chg="mod">
          <ac:chgData name="Aaron Van Alstine" userId="c8f195a4-48c9-49ff-a5ad-a753b418425e" providerId="ADAL" clId="{4F3E52FA-1B9D-47FF-A6D3-0016D66959F9}" dt="2021-05-18T18:54:19.991" v="2624" actId="1036"/>
          <ac:spMkLst>
            <pc:docMk/>
            <pc:sldMk cId="533652200" sldId="352"/>
            <ac:spMk id="32" creationId="{B23C1BC9-BBA0-45C0-91BA-BA84A3E20CD8}"/>
          </ac:spMkLst>
        </pc:spChg>
        <pc:spChg chg="mod ord">
          <ac:chgData name="Aaron Van Alstine" userId="c8f195a4-48c9-49ff-a5ad-a753b418425e" providerId="ADAL" clId="{4F3E52FA-1B9D-47FF-A6D3-0016D66959F9}" dt="2021-05-18T18:54:19.991" v="2624" actId="1036"/>
          <ac:spMkLst>
            <pc:docMk/>
            <pc:sldMk cId="533652200" sldId="352"/>
            <ac:spMk id="34" creationId="{1CB2EA92-B052-4298-BC56-53C20EB196A0}"/>
          </ac:spMkLst>
        </pc:spChg>
        <pc:spChg chg="mod ord">
          <ac:chgData name="Aaron Van Alstine" userId="c8f195a4-48c9-49ff-a5ad-a753b418425e" providerId="ADAL" clId="{4F3E52FA-1B9D-47FF-A6D3-0016D66959F9}" dt="2021-05-18T18:54:19.991" v="2624" actId="1036"/>
          <ac:spMkLst>
            <pc:docMk/>
            <pc:sldMk cId="533652200" sldId="352"/>
            <ac:spMk id="35" creationId="{648979C0-2592-4706-AE76-D7A57E3CF638}"/>
          </ac:spMkLst>
        </pc:spChg>
        <pc:picChg chg="mod">
          <ac:chgData name="Aaron Van Alstine" userId="c8f195a4-48c9-49ff-a5ad-a753b418425e" providerId="ADAL" clId="{4F3E52FA-1B9D-47FF-A6D3-0016D66959F9}" dt="2021-05-18T18:54:29.114" v="2626" actId="1076"/>
          <ac:picMkLst>
            <pc:docMk/>
            <pc:sldMk cId="533652200" sldId="352"/>
            <ac:picMk id="39" creationId="{9DF79873-BE25-4DAB-AC5C-CD553E3CC9D0}"/>
          </ac:picMkLst>
        </pc:picChg>
      </pc:sldChg>
      <pc:sldChg chg="modSp add mod">
        <pc:chgData name="Aaron Van Alstine" userId="c8f195a4-48c9-49ff-a5ad-a753b418425e" providerId="ADAL" clId="{4F3E52FA-1B9D-47FF-A6D3-0016D66959F9}" dt="2021-05-19T15:31:28.976" v="4521" actId="20577"/>
        <pc:sldMkLst>
          <pc:docMk/>
          <pc:sldMk cId="2050711369" sldId="354"/>
        </pc:sldMkLst>
        <pc:spChg chg="mod">
          <ac:chgData name="Aaron Van Alstine" userId="c8f195a4-48c9-49ff-a5ad-a753b418425e" providerId="ADAL" clId="{4F3E52FA-1B9D-47FF-A6D3-0016D66959F9}" dt="2021-05-19T15:31:28.976" v="4521" actId="20577"/>
          <ac:spMkLst>
            <pc:docMk/>
            <pc:sldMk cId="2050711369" sldId="354"/>
            <ac:spMk id="3" creationId="{513199C3-5109-BE42-916E-9D0AF95626A3}"/>
          </ac:spMkLst>
        </pc:spChg>
        <pc:spChg chg="mod">
          <ac:chgData name="Aaron Van Alstine" userId="c8f195a4-48c9-49ff-a5ad-a753b418425e" providerId="ADAL" clId="{4F3E52FA-1B9D-47FF-A6D3-0016D66959F9}" dt="2021-05-19T15:31:24.446" v="4513" actId="313"/>
          <ac:spMkLst>
            <pc:docMk/>
            <pc:sldMk cId="2050711369" sldId="354"/>
            <ac:spMk id="4" creationId="{DA268684-9891-D949-9A4C-FE5C4A947B86}"/>
          </ac:spMkLst>
        </pc:spChg>
      </pc:sldChg>
      <pc:sldChg chg="modSp add mod ord">
        <pc:chgData name="Aaron Van Alstine" userId="c8f195a4-48c9-49ff-a5ad-a753b418425e" providerId="ADAL" clId="{4F3E52FA-1B9D-47FF-A6D3-0016D66959F9}" dt="2021-05-19T15:27:18.410" v="4009" actId="14100"/>
        <pc:sldMkLst>
          <pc:docMk/>
          <pc:sldMk cId="80335001" sldId="355"/>
        </pc:sldMkLst>
        <pc:spChg chg="mod">
          <ac:chgData name="Aaron Van Alstine" userId="c8f195a4-48c9-49ff-a5ad-a753b418425e" providerId="ADAL" clId="{4F3E52FA-1B9D-47FF-A6D3-0016D66959F9}" dt="2021-05-19T15:26:58.986" v="3973" actId="14100"/>
          <ac:spMkLst>
            <pc:docMk/>
            <pc:sldMk cId="80335001" sldId="355"/>
            <ac:spMk id="5" creationId="{657DAF39-57C4-1E45-B047-B7DD65F55798}"/>
          </ac:spMkLst>
        </pc:spChg>
        <pc:spChg chg="mod">
          <ac:chgData name="Aaron Van Alstine" userId="c8f195a4-48c9-49ff-a5ad-a753b418425e" providerId="ADAL" clId="{4F3E52FA-1B9D-47FF-A6D3-0016D66959F9}" dt="2021-05-19T15:27:18.410" v="4009" actId="14100"/>
          <ac:spMkLst>
            <pc:docMk/>
            <pc:sldMk cId="80335001" sldId="355"/>
            <ac:spMk id="9" creationId="{7AE16E4D-DB3B-468A-8E79-9993D40501C9}"/>
          </ac:spMkLst>
        </pc:spChg>
      </pc:sldChg>
      <pc:sldChg chg="new del">
        <pc:chgData name="Aaron Van Alstine" userId="c8f195a4-48c9-49ff-a5ad-a753b418425e" providerId="ADAL" clId="{4F3E52FA-1B9D-47FF-A6D3-0016D66959F9}" dt="2021-05-19T15:32:35.302" v="4524" actId="2696"/>
        <pc:sldMkLst>
          <pc:docMk/>
          <pc:sldMk cId="3410012044" sldId="356"/>
        </pc:sldMkLst>
      </pc:sldChg>
      <pc:sldChg chg="addSp delSp modSp add mod">
        <pc:chgData name="Aaron Van Alstine" userId="c8f195a4-48c9-49ff-a5ad-a753b418425e" providerId="ADAL" clId="{4F3E52FA-1B9D-47FF-A6D3-0016D66959F9}" dt="2021-05-19T15:49:41.851" v="5674" actId="113"/>
        <pc:sldMkLst>
          <pc:docMk/>
          <pc:sldMk cId="754511917" sldId="357"/>
        </pc:sldMkLst>
        <pc:spChg chg="mod">
          <ac:chgData name="Aaron Van Alstine" userId="c8f195a4-48c9-49ff-a5ad-a753b418425e" providerId="ADAL" clId="{4F3E52FA-1B9D-47FF-A6D3-0016D66959F9}" dt="2021-05-19T15:35:00.729" v="4773" actId="20577"/>
          <ac:spMkLst>
            <pc:docMk/>
            <pc:sldMk cId="754511917" sldId="357"/>
            <ac:spMk id="3" creationId="{513199C3-5109-BE42-916E-9D0AF95626A3}"/>
          </ac:spMkLst>
        </pc:spChg>
        <pc:spChg chg="mod">
          <ac:chgData name="Aaron Van Alstine" userId="c8f195a4-48c9-49ff-a5ad-a753b418425e" providerId="ADAL" clId="{4F3E52FA-1B9D-47FF-A6D3-0016D66959F9}" dt="2021-05-19T15:49:41.851" v="5674" actId="113"/>
          <ac:spMkLst>
            <pc:docMk/>
            <pc:sldMk cId="754511917" sldId="357"/>
            <ac:spMk id="4" creationId="{DA268684-9891-D949-9A4C-FE5C4A947B86}"/>
          </ac:spMkLst>
        </pc:spChg>
        <pc:spChg chg="add del mod">
          <ac:chgData name="Aaron Van Alstine" userId="c8f195a4-48c9-49ff-a5ad-a753b418425e" providerId="ADAL" clId="{4F3E52FA-1B9D-47FF-A6D3-0016D66959F9}" dt="2021-05-19T15:45:33.131" v="5558" actId="478"/>
          <ac:spMkLst>
            <pc:docMk/>
            <pc:sldMk cId="754511917" sldId="357"/>
            <ac:spMk id="8" creationId="{1D2F2A37-7E0B-4FA9-85F3-94C318190339}"/>
          </ac:spMkLst>
        </pc:spChg>
        <pc:spChg chg="add mod">
          <ac:chgData name="Aaron Van Alstine" userId="c8f195a4-48c9-49ff-a5ad-a753b418425e" providerId="ADAL" clId="{4F3E52FA-1B9D-47FF-A6D3-0016D66959F9}" dt="2021-05-19T15:47:23.658" v="5578" actId="20577"/>
          <ac:spMkLst>
            <pc:docMk/>
            <pc:sldMk cId="754511917" sldId="357"/>
            <ac:spMk id="9" creationId="{625C1706-2288-4B55-93B3-2100B5321757}"/>
          </ac:spMkLst>
        </pc:spChg>
        <pc:spChg chg="add mod">
          <ac:chgData name="Aaron Van Alstine" userId="c8f195a4-48c9-49ff-a5ad-a753b418425e" providerId="ADAL" clId="{4F3E52FA-1B9D-47FF-A6D3-0016D66959F9}" dt="2021-05-19T15:49:03.249" v="5635" actId="1076"/>
          <ac:spMkLst>
            <pc:docMk/>
            <pc:sldMk cId="754511917" sldId="357"/>
            <ac:spMk id="10" creationId="{8D371EC2-D6A9-47F2-BD07-3BE5C95F35A4}"/>
          </ac:spMkLst>
        </pc:spChg>
        <pc:picChg chg="add del mod">
          <ac:chgData name="Aaron Van Alstine" userId="c8f195a4-48c9-49ff-a5ad-a753b418425e" providerId="ADAL" clId="{4F3E52FA-1B9D-47FF-A6D3-0016D66959F9}" dt="2021-05-19T15:39:34.228" v="4900" actId="478"/>
          <ac:picMkLst>
            <pc:docMk/>
            <pc:sldMk cId="754511917" sldId="357"/>
            <ac:picMk id="6" creationId="{BD78BC76-1A07-4FB6-A903-C71DAA93F9AA}"/>
          </ac:picMkLst>
        </pc:picChg>
        <pc:picChg chg="add del mod modCrop">
          <ac:chgData name="Aaron Van Alstine" userId="c8f195a4-48c9-49ff-a5ad-a753b418425e" providerId="ADAL" clId="{4F3E52FA-1B9D-47FF-A6D3-0016D66959F9}" dt="2021-05-19T15:47:12.870" v="5576" actId="478"/>
          <ac:picMkLst>
            <pc:docMk/>
            <pc:sldMk cId="754511917" sldId="357"/>
            <ac:picMk id="7" creationId="{C17A558F-E4E9-4BA5-B755-49494C8B0E76}"/>
          </ac:picMkLst>
        </pc:picChg>
      </pc:sldChg>
    </pc:docChg>
  </pc:docChgLst>
  <pc:docChgLst>
    <pc:chgData name="Joaquin Vallejo" userId="5b6bbbbf-756f-4597-9997-3e86499c6944" providerId="ADAL" clId="{2EC1054F-FC40-4B9A-80FC-E58A7F8B4D44}"/>
    <pc:docChg chg="custSel addSld modSld sldOrd">
      <pc:chgData name="Joaquin Vallejo" userId="5b6bbbbf-756f-4597-9997-3e86499c6944" providerId="ADAL" clId="{2EC1054F-FC40-4B9A-80FC-E58A7F8B4D44}" dt="2021-05-19T12:30:28.931" v="117" actId="1076"/>
      <pc:docMkLst>
        <pc:docMk/>
      </pc:docMkLst>
      <pc:sldChg chg="modSp mod">
        <pc:chgData name="Joaquin Vallejo" userId="5b6bbbbf-756f-4597-9997-3e86499c6944" providerId="ADAL" clId="{2EC1054F-FC40-4B9A-80FC-E58A7F8B4D44}" dt="2021-05-18T16:10:04.612" v="7" actId="20577"/>
        <pc:sldMkLst>
          <pc:docMk/>
          <pc:sldMk cId="517075615" sldId="322"/>
        </pc:sldMkLst>
        <pc:spChg chg="mod">
          <ac:chgData name="Joaquin Vallejo" userId="5b6bbbbf-756f-4597-9997-3e86499c6944" providerId="ADAL" clId="{2EC1054F-FC40-4B9A-80FC-E58A7F8B4D44}" dt="2021-05-18T16:10:04.612" v="7" actId="20577"/>
          <ac:spMkLst>
            <pc:docMk/>
            <pc:sldMk cId="517075615" sldId="322"/>
            <ac:spMk id="5" creationId="{EA420531-71E2-B140-986B-DFCB16EB23C0}"/>
          </ac:spMkLst>
        </pc:spChg>
      </pc:sldChg>
      <pc:sldChg chg="add">
        <pc:chgData name="Joaquin Vallejo" userId="5b6bbbbf-756f-4597-9997-3e86499c6944" providerId="ADAL" clId="{2EC1054F-FC40-4B9A-80FC-E58A7F8B4D44}" dt="2021-05-18T16:09:55.221" v="0"/>
        <pc:sldMkLst>
          <pc:docMk/>
          <pc:sldMk cId="2638374694" sldId="337"/>
        </pc:sldMkLst>
      </pc:sldChg>
      <pc:sldChg chg="add">
        <pc:chgData name="Joaquin Vallejo" userId="5b6bbbbf-756f-4597-9997-3e86499c6944" providerId="ADAL" clId="{2EC1054F-FC40-4B9A-80FC-E58A7F8B4D44}" dt="2021-05-18T16:09:55.221" v="0"/>
        <pc:sldMkLst>
          <pc:docMk/>
          <pc:sldMk cId="3278119832" sldId="338"/>
        </pc:sldMkLst>
      </pc:sldChg>
      <pc:sldChg chg="add">
        <pc:chgData name="Joaquin Vallejo" userId="5b6bbbbf-756f-4597-9997-3e86499c6944" providerId="ADAL" clId="{2EC1054F-FC40-4B9A-80FC-E58A7F8B4D44}" dt="2021-05-18T16:09:55.221" v="0"/>
        <pc:sldMkLst>
          <pc:docMk/>
          <pc:sldMk cId="3410508297" sldId="339"/>
        </pc:sldMkLst>
      </pc:sldChg>
      <pc:sldChg chg="add">
        <pc:chgData name="Joaquin Vallejo" userId="5b6bbbbf-756f-4597-9997-3e86499c6944" providerId="ADAL" clId="{2EC1054F-FC40-4B9A-80FC-E58A7F8B4D44}" dt="2021-05-18T16:09:55.221" v="0"/>
        <pc:sldMkLst>
          <pc:docMk/>
          <pc:sldMk cId="2160188803" sldId="340"/>
        </pc:sldMkLst>
      </pc:sldChg>
      <pc:sldChg chg="add">
        <pc:chgData name="Joaquin Vallejo" userId="5b6bbbbf-756f-4597-9997-3e86499c6944" providerId="ADAL" clId="{2EC1054F-FC40-4B9A-80FC-E58A7F8B4D44}" dt="2021-05-18T16:09:55.221" v="0"/>
        <pc:sldMkLst>
          <pc:docMk/>
          <pc:sldMk cId="4272026550" sldId="341"/>
        </pc:sldMkLst>
      </pc:sldChg>
      <pc:sldChg chg="add">
        <pc:chgData name="Joaquin Vallejo" userId="5b6bbbbf-756f-4597-9997-3e86499c6944" providerId="ADAL" clId="{2EC1054F-FC40-4B9A-80FC-E58A7F8B4D44}" dt="2021-05-18T16:09:55.221" v="0"/>
        <pc:sldMkLst>
          <pc:docMk/>
          <pc:sldMk cId="1962477750" sldId="342"/>
        </pc:sldMkLst>
      </pc:sldChg>
      <pc:sldChg chg="add">
        <pc:chgData name="Joaquin Vallejo" userId="5b6bbbbf-756f-4597-9997-3e86499c6944" providerId="ADAL" clId="{2EC1054F-FC40-4B9A-80FC-E58A7F8B4D44}" dt="2021-05-18T16:09:55.221" v="0"/>
        <pc:sldMkLst>
          <pc:docMk/>
          <pc:sldMk cId="3541541761" sldId="343"/>
        </pc:sldMkLst>
      </pc:sldChg>
      <pc:sldChg chg="add">
        <pc:chgData name="Joaquin Vallejo" userId="5b6bbbbf-756f-4597-9997-3e86499c6944" providerId="ADAL" clId="{2EC1054F-FC40-4B9A-80FC-E58A7F8B4D44}" dt="2021-05-18T16:09:55.221" v="0"/>
        <pc:sldMkLst>
          <pc:docMk/>
          <pc:sldMk cId="780138913" sldId="344"/>
        </pc:sldMkLst>
      </pc:sldChg>
      <pc:sldChg chg="add">
        <pc:chgData name="Joaquin Vallejo" userId="5b6bbbbf-756f-4597-9997-3e86499c6944" providerId="ADAL" clId="{2EC1054F-FC40-4B9A-80FC-E58A7F8B4D44}" dt="2021-05-18T16:09:55.221" v="0"/>
        <pc:sldMkLst>
          <pc:docMk/>
          <pc:sldMk cId="2705468550" sldId="345"/>
        </pc:sldMkLst>
      </pc:sldChg>
      <pc:sldChg chg="add">
        <pc:chgData name="Joaquin Vallejo" userId="5b6bbbbf-756f-4597-9997-3e86499c6944" providerId="ADAL" clId="{2EC1054F-FC40-4B9A-80FC-E58A7F8B4D44}" dt="2021-05-18T16:09:55.221" v="0"/>
        <pc:sldMkLst>
          <pc:docMk/>
          <pc:sldMk cId="1650132206" sldId="346"/>
        </pc:sldMkLst>
      </pc:sldChg>
      <pc:sldChg chg="addSp delSp modSp add mod ord">
        <pc:chgData name="Joaquin Vallejo" userId="5b6bbbbf-756f-4597-9997-3e86499c6944" providerId="ADAL" clId="{2EC1054F-FC40-4B9A-80FC-E58A7F8B4D44}" dt="2021-05-19T12:30:28.931" v="117" actId="1076"/>
        <pc:sldMkLst>
          <pc:docMk/>
          <pc:sldMk cId="878617857" sldId="347"/>
        </pc:sldMkLst>
        <pc:spChg chg="mod">
          <ac:chgData name="Joaquin Vallejo" userId="5b6bbbbf-756f-4597-9997-3e86499c6944" providerId="ADAL" clId="{2EC1054F-FC40-4B9A-80FC-E58A7F8B4D44}" dt="2021-05-19T12:30:28.931" v="117" actId="1076"/>
          <ac:spMkLst>
            <pc:docMk/>
            <pc:sldMk cId="878617857" sldId="347"/>
            <ac:spMk id="3" creationId="{05F983AD-BC08-4860-AE59-8F03C1A55A8B}"/>
          </ac:spMkLst>
        </pc:spChg>
        <pc:spChg chg="mod">
          <ac:chgData name="Joaquin Vallejo" userId="5b6bbbbf-756f-4597-9997-3e86499c6944" providerId="ADAL" clId="{2EC1054F-FC40-4B9A-80FC-E58A7F8B4D44}" dt="2021-05-19T12:30:17.617" v="115" actId="1076"/>
          <ac:spMkLst>
            <pc:docMk/>
            <pc:sldMk cId="878617857" sldId="347"/>
            <ac:spMk id="6" creationId="{F3805770-0606-4E47-B71C-90827E3AFDBD}"/>
          </ac:spMkLst>
        </pc:spChg>
        <pc:picChg chg="add mod modCrop">
          <ac:chgData name="Joaquin Vallejo" userId="5b6bbbbf-756f-4597-9997-3e86499c6944" providerId="ADAL" clId="{2EC1054F-FC40-4B9A-80FC-E58A7F8B4D44}" dt="2021-05-19T12:30:06.183" v="114" actId="14100"/>
          <ac:picMkLst>
            <pc:docMk/>
            <pc:sldMk cId="878617857" sldId="347"/>
            <ac:picMk id="5" creationId="{64468665-E902-4007-B143-5D2E4CD13CEB}"/>
          </ac:picMkLst>
        </pc:picChg>
        <pc:picChg chg="del">
          <ac:chgData name="Joaquin Vallejo" userId="5b6bbbbf-756f-4597-9997-3e86499c6944" providerId="ADAL" clId="{2EC1054F-FC40-4B9A-80FC-E58A7F8B4D44}" dt="2021-05-19T12:26:29.338" v="64" actId="478"/>
          <ac:picMkLst>
            <pc:docMk/>
            <pc:sldMk cId="878617857" sldId="347"/>
            <ac:picMk id="9" creationId="{92B7F38B-8032-49D4-8BBB-5302D1CAAA18}"/>
          </ac:picMkLst>
        </pc:picChg>
        <pc:picChg chg="del">
          <ac:chgData name="Joaquin Vallejo" userId="5b6bbbbf-756f-4597-9997-3e86499c6944" providerId="ADAL" clId="{2EC1054F-FC40-4B9A-80FC-E58A7F8B4D44}" dt="2021-05-19T12:26:29.972" v="65" actId="478"/>
          <ac:picMkLst>
            <pc:docMk/>
            <pc:sldMk cId="878617857" sldId="347"/>
            <ac:picMk id="1026" creationId="{DA4B7871-DE95-4135-9D54-966F3E8A0B46}"/>
          </ac:picMkLst>
        </pc:picChg>
      </pc:sldChg>
    </pc:docChg>
  </pc:docChgLst>
  <pc:docChgLst>
    <pc:chgData name="Beatriz Coningham" userId="0430c8f1-432e-4387-84da-d18bb05b9b6e" providerId="ADAL" clId="{FFC10059-2DC5-444A-9E6D-9E3476D785E3}"/>
    <pc:docChg chg="custSel modSld">
      <pc:chgData name="Beatriz Coningham" userId="0430c8f1-432e-4387-84da-d18bb05b9b6e" providerId="ADAL" clId="{FFC10059-2DC5-444A-9E6D-9E3476D785E3}" dt="2021-09-10T23:30:07.769" v="45" actId="20577"/>
      <pc:docMkLst>
        <pc:docMk/>
      </pc:docMkLst>
      <pc:sldChg chg="modSp mod">
        <pc:chgData name="Beatriz Coningham" userId="0430c8f1-432e-4387-84da-d18bb05b9b6e" providerId="ADAL" clId="{FFC10059-2DC5-444A-9E6D-9E3476D785E3}" dt="2021-09-10T23:24:20.645" v="10" actId="20577"/>
        <pc:sldMkLst>
          <pc:docMk/>
          <pc:sldMk cId="2623185089" sldId="377"/>
        </pc:sldMkLst>
        <pc:spChg chg="mod">
          <ac:chgData name="Beatriz Coningham" userId="0430c8f1-432e-4387-84da-d18bb05b9b6e" providerId="ADAL" clId="{FFC10059-2DC5-444A-9E6D-9E3476D785E3}" dt="2021-09-10T23:24:20.645" v="10" actId="20577"/>
          <ac:spMkLst>
            <pc:docMk/>
            <pc:sldMk cId="2623185089" sldId="377"/>
            <ac:spMk id="3" creationId="{05F983AD-BC08-4860-AE59-8F03C1A55A8B}"/>
          </ac:spMkLst>
        </pc:spChg>
      </pc:sldChg>
      <pc:sldChg chg="modSp mod">
        <pc:chgData name="Beatriz Coningham" userId="0430c8f1-432e-4387-84da-d18bb05b9b6e" providerId="ADAL" clId="{FFC10059-2DC5-444A-9E6D-9E3476D785E3}" dt="2021-09-10T23:27:51.021" v="34" actId="20577"/>
        <pc:sldMkLst>
          <pc:docMk/>
          <pc:sldMk cId="2589109940" sldId="383"/>
        </pc:sldMkLst>
        <pc:spChg chg="mod">
          <ac:chgData name="Beatriz Coningham" userId="0430c8f1-432e-4387-84da-d18bb05b9b6e" providerId="ADAL" clId="{FFC10059-2DC5-444A-9E6D-9E3476D785E3}" dt="2021-09-10T23:27:51.021" v="34" actId="20577"/>
          <ac:spMkLst>
            <pc:docMk/>
            <pc:sldMk cId="2589109940" sldId="383"/>
            <ac:spMk id="8" creationId="{1AFB77E7-885F-4E4D-AD48-38E55873AC61}"/>
          </ac:spMkLst>
        </pc:spChg>
      </pc:sldChg>
      <pc:sldChg chg="modSp mod">
        <pc:chgData name="Beatriz Coningham" userId="0430c8f1-432e-4387-84da-d18bb05b9b6e" providerId="ADAL" clId="{FFC10059-2DC5-444A-9E6D-9E3476D785E3}" dt="2021-09-10T23:22:19.489" v="2" actId="20577"/>
        <pc:sldMkLst>
          <pc:docMk/>
          <pc:sldMk cId="3874045566" sldId="385"/>
        </pc:sldMkLst>
        <pc:spChg chg="mod">
          <ac:chgData name="Beatriz Coningham" userId="0430c8f1-432e-4387-84da-d18bb05b9b6e" providerId="ADAL" clId="{FFC10059-2DC5-444A-9E6D-9E3476D785E3}" dt="2021-09-10T23:22:19.489" v="2" actId="20577"/>
          <ac:spMkLst>
            <pc:docMk/>
            <pc:sldMk cId="3874045566" sldId="385"/>
            <ac:spMk id="20" creationId="{13270471-92B5-424D-AAB4-7F199F1972CA}"/>
          </ac:spMkLst>
        </pc:spChg>
      </pc:sldChg>
      <pc:sldChg chg="modSp mod">
        <pc:chgData name="Beatriz Coningham" userId="0430c8f1-432e-4387-84da-d18bb05b9b6e" providerId="ADAL" clId="{FFC10059-2DC5-444A-9E6D-9E3476D785E3}" dt="2021-09-10T23:30:07.769" v="45" actId="20577"/>
        <pc:sldMkLst>
          <pc:docMk/>
          <pc:sldMk cId="1485051390" sldId="390"/>
        </pc:sldMkLst>
        <pc:spChg chg="mod">
          <ac:chgData name="Beatriz Coningham" userId="0430c8f1-432e-4387-84da-d18bb05b9b6e" providerId="ADAL" clId="{FFC10059-2DC5-444A-9E6D-9E3476D785E3}" dt="2021-09-10T23:30:07.769" v="45" actId="20577"/>
          <ac:spMkLst>
            <pc:docMk/>
            <pc:sldMk cId="1485051390" sldId="390"/>
            <ac:spMk id="3" creationId="{05F983AD-BC08-4860-AE59-8F03C1A55A8B}"/>
          </ac:spMkLst>
        </pc:spChg>
      </pc:sldChg>
      <pc:sldChg chg="modSp mod">
        <pc:chgData name="Beatriz Coningham" userId="0430c8f1-432e-4387-84da-d18bb05b9b6e" providerId="ADAL" clId="{FFC10059-2DC5-444A-9E6D-9E3476D785E3}" dt="2021-09-10T23:27:06.624" v="24" actId="20577"/>
        <pc:sldMkLst>
          <pc:docMk/>
          <pc:sldMk cId="4150210643" sldId="400"/>
        </pc:sldMkLst>
        <pc:spChg chg="mod">
          <ac:chgData name="Beatriz Coningham" userId="0430c8f1-432e-4387-84da-d18bb05b9b6e" providerId="ADAL" clId="{FFC10059-2DC5-444A-9E6D-9E3476D785E3}" dt="2021-09-10T23:27:06.624" v="24" actId="20577"/>
          <ac:spMkLst>
            <pc:docMk/>
            <pc:sldMk cId="4150210643" sldId="400"/>
            <ac:spMk id="4" creationId="{D1EE7B4F-A089-4753-B46C-BDD0022822C0}"/>
          </ac:spMkLst>
        </pc:spChg>
      </pc:sldChg>
      <pc:sldChg chg="modSp mod addCm">
        <pc:chgData name="Beatriz Coningham" userId="0430c8f1-432e-4387-84da-d18bb05b9b6e" providerId="ADAL" clId="{FFC10059-2DC5-444A-9E6D-9E3476D785E3}" dt="2021-09-10T23:26:48.781" v="20" actId="1589"/>
        <pc:sldMkLst>
          <pc:docMk/>
          <pc:sldMk cId="1936930031" sldId="404"/>
        </pc:sldMkLst>
        <pc:spChg chg="mod">
          <ac:chgData name="Beatriz Coningham" userId="0430c8f1-432e-4387-84da-d18bb05b9b6e" providerId="ADAL" clId="{FFC10059-2DC5-444A-9E6D-9E3476D785E3}" dt="2021-09-10T23:24:55.055" v="18" actId="20577"/>
          <ac:spMkLst>
            <pc:docMk/>
            <pc:sldMk cId="1936930031" sldId="404"/>
            <ac:spMk id="3" creationId="{05F983AD-BC08-4860-AE59-8F03C1A55A8B}"/>
          </ac:spMkLst>
        </pc:spChg>
      </pc:sldChg>
      <pc:sldChg chg="modSp mod">
        <pc:chgData name="Beatriz Coningham" userId="0430c8f1-432e-4387-84da-d18bb05b9b6e" providerId="ADAL" clId="{FFC10059-2DC5-444A-9E6D-9E3476D785E3}" dt="2021-09-10T23:24:13.649" v="8" actId="20577"/>
        <pc:sldMkLst>
          <pc:docMk/>
          <pc:sldMk cId="2157765492" sldId="406"/>
        </pc:sldMkLst>
        <pc:spChg chg="mod">
          <ac:chgData name="Beatriz Coningham" userId="0430c8f1-432e-4387-84da-d18bb05b9b6e" providerId="ADAL" clId="{FFC10059-2DC5-444A-9E6D-9E3476D785E3}" dt="2021-09-10T23:24:13.649" v="8" actId="20577"/>
          <ac:spMkLst>
            <pc:docMk/>
            <pc:sldMk cId="2157765492" sldId="406"/>
            <ac:spMk id="3" creationId="{05F983AD-BC08-4860-AE59-8F03C1A55A8B}"/>
          </ac:spMkLst>
        </pc:spChg>
      </pc:sldChg>
      <pc:sldChg chg="modSp mod">
        <pc:chgData name="Beatriz Coningham" userId="0430c8f1-432e-4387-84da-d18bb05b9b6e" providerId="ADAL" clId="{FFC10059-2DC5-444A-9E6D-9E3476D785E3}" dt="2021-09-10T23:24:39.223" v="14" actId="20577"/>
        <pc:sldMkLst>
          <pc:docMk/>
          <pc:sldMk cId="2023060186" sldId="407"/>
        </pc:sldMkLst>
        <pc:spChg chg="mod">
          <ac:chgData name="Beatriz Coningham" userId="0430c8f1-432e-4387-84da-d18bb05b9b6e" providerId="ADAL" clId="{FFC10059-2DC5-444A-9E6D-9E3476D785E3}" dt="2021-09-10T23:24:39.223" v="14" actId="20577"/>
          <ac:spMkLst>
            <pc:docMk/>
            <pc:sldMk cId="2023060186" sldId="407"/>
            <ac:spMk id="3" creationId="{05F983AD-BC08-4860-AE59-8F03C1A55A8B}"/>
          </ac:spMkLst>
        </pc:spChg>
      </pc:sldChg>
      <pc:sldChg chg="modSp mod">
        <pc:chgData name="Beatriz Coningham" userId="0430c8f1-432e-4387-84da-d18bb05b9b6e" providerId="ADAL" clId="{FFC10059-2DC5-444A-9E6D-9E3476D785E3}" dt="2021-09-10T23:27:29.723" v="28" actId="20577"/>
        <pc:sldMkLst>
          <pc:docMk/>
          <pc:sldMk cId="1786037463" sldId="409"/>
        </pc:sldMkLst>
        <pc:spChg chg="mod">
          <ac:chgData name="Beatriz Coningham" userId="0430c8f1-432e-4387-84da-d18bb05b9b6e" providerId="ADAL" clId="{FFC10059-2DC5-444A-9E6D-9E3476D785E3}" dt="2021-09-10T23:27:29.723" v="28" actId="20577"/>
          <ac:spMkLst>
            <pc:docMk/>
            <pc:sldMk cId="1786037463" sldId="409"/>
            <ac:spMk id="4" creationId="{D1EE7B4F-A089-4753-B46C-BDD0022822C0}"/>
          </ac:spMkLst>
        </pc:spChg>
      </pc:sldChg>
      <pc:sldChg chg="modSp mod addCm modCm">
        <pc:chgData name="Beatriz Coningham" userId="0430c8f1-432e-4387-84da-d18bb05b9b6e" providerId="ADAL" clId="{FFC10059-2DC5-444A-9E6D-9E3476D785E3}" dt="2021-09-10T23:29:38.578" v="41"/>
        <pc:sldMkLst>
          <pc:docMk/>
          <pc:sldMk cId="2593551891" sldId="410"/>
        </pc:sldMkLst>
        <pc:spChg chg="mod">
          <ac:chgData name="Beatriz Coningham" userId="0430c8f1-432e-4387-84da-d18bb05b9b6e" providerId="ADAL" clId="{FFC10059-2DC5-444A-9E6D-9E3476D785E3}" dt="2021-09-10T23:28:21.276" v="38" actId="20577"/>
          <ac:spMkLst>
            <pc:docMk/>
            <pc:sldMk cId="2593551891" sldId="410"/>
            <ac:spMk id="3" creationId="{05F983AD-BC08-4860-AE59-8F03C1A55A8B}"/>
          </ac:spMkLst>
        </pc:spChg>
        <pc:spChg chg="mod">
          <ac:chgData name="Beatriz Coningham" userId="0430c8f1-432e-4387-84da-d18bb05b9b6e" providerId="ADAL" clId="{FFC10059-2DC5-444A-9E6D-9E3476D785E3}" dt="2021-09-10T23:28:35.925" v="39" actId="1076"/>
          <ac:spMkLst>
            <pc:docMk/>
            <pc:sldMk cId="2593551891" sldId="410"/>
            <ac:spMk id="11" creationId="{A62E2DEB-D5D4-42F7-95B8-FC10F9DED23D}"/>
          </ac:spMkLst>
        </pc:spChg>
      </pc:sldChg>
    </pc:docChg>
  </pc:docChgLst>
  <pc:docChgLst>
    <pc:chgData name="Aaron Van Alstine" userId="c8f195a4-48c9-49ff-a5ad-a753b418425e" providerId="ADAL" clId="{1D1FCEC1-DE50-4F3C-80B4-6490FCAB01BD}"/>
    <pc:docChg chg="undo custSel addSld delSld modSld sldOrd modMainMaster">
      <pc:chgData name="Aaron Van Alstine" userId="c8f195a4-48c9-49ff-a5ad-a753b418425e" providerId="ADAL" clId="{1D1FCEC1-DE50-4F3C-80B4-6490FCAB01BD}" dt="2021-03-10T17:47:27.180" v="8002" actId="6549"/>
      <pc:docMkLst>
        <pc:docMk/>
      </pc:docMkLst>
      <pc:sldChg chg="addSp delSp modSp mod">
        <pc:chgData name="Aaron Van Alstine" userId="c8f195a4-48c9-49ff-a5ad-a753b418425e" providerId="ADAL" clId="{1D1FCEC1-DE50-4F3C-80B4-6490FCAB01BD}" dt="2021-03-10T16:47:45.439" v="7865" actId="1076"/>
        <pc:sldMkLst>
          <pc:docMk/>
          <pc:sldMk cId="2441267061" sldId="256"/>
        </pc:sldMkLst>
        <pc:spChg chg="mod">
          <ac:chgData name="Aaron Van Alstine" userId="c8f195a4-48c9-49ff-a5ad-a753b418425e" providerId="ADAL" clId="{1D1FCEC1-DE50-4F3C-80B4-6490FCAB01BD}" dt="2021-03-09T19:23:40.882" v="5789" actId="1036"/>
          <ac:spMkLst>
            <pc:docMk/>
            <pc:sldMk cId="2441267061" sldId="256"/>
            <ac:spMk id="2" creationId="{16C93B49-19EE-A548-8499-3FCC181EA117}"/>
          </ac:spMkLst>
        </pc:spChg>
        <pc:spChg chg="add mod">
          <ac:chgData name="Aaron Van Alstine" userId="c8f195a4-48c9-49ff-a5ad-a753b418425e" providerId="ADAL" clId="{1D1FCEC1-DE50-4F3C-80B4-6490FCAB01BD}" dt="2021-03-09T19:23:35.518" v="5761" actId="1076"/>
          <ac:spMkLst>
            <pc:docMk/>
            <pc:sldMk cId="2441267061" sldId="256"/>
            <ac:spMk id="4" creationId="{397100B8-EBF3-4DF0-8B04-2AC3523817CF}"/>
          </ac:spMkLst>
        </pc:spChg>
        <pc:spChg chg="add mod">
          <ac:chgData name="Aaron Van Alstine" userId="c8f195a4-48c9-49ff-a5ad-a753b418425e" providerId="ADAL" clId="{1D1FCEC1-DE50-4F3C-80B4-6490FCAB01BD}" dt="2021-03-09T17:23:55.694" v="759" actId="1037"/>
          <ac:spMkLst>
            <pc:docMk/>
            <pc:sldMk cId="2441267061" sldId="256"/>
            <ac:spMk id="6" creationId="{9D3DC91F-5779-4C88-8CE5-88C6C49EC13F}"/>
          </ac:spMkLst>
        </pc:spChg>
        <pc:spChg chg="add mod">
          <ac:chgData name="Aaron Van Alstine" userId="c8f195a4-48c9-49ff-a5ad-a753b418425e" providerId="ADAL" clId="{1D1FCEC1-DE50-4F3C-80B4-6490FCAB01BD}" dt="2021-03-09T17:23:55.694" v="759" actId="1037"/>
          <ac:spMkLst>
            <pc:docMk/>
            <pc:sldMk cId="2441267061" sldId="256"/>
            <ac:spMk id="7" creationId="{963006F5-1133-4196-B7B0-FA90022F2AB9}"/>
          </ac:spMkLst>
        </pc:spChg>
        <pc:picChg chg="add mod">
          <ac:chgData name="Aaron Van Alstine" userId="c8f195a4-48c9-49ff-a5ad-a753b418425e" providerId="ADAL" clId="{1D1FCEC1-DE50-4F3C-80B4-6490FCAB01BD}" dt="2021-03-09T17:23:55.694" v="759" actId="1037"/>
          <ac:picMkLst>
            <pc:docMk/>
            <pc:sldMk cId="2441267061" sldId="256"/>
            <ac:picMk id="8" creationId="{22408DA2-5FA0-4E5F-946B-9BBD8E9BAB29}"/>
          </ac:picMkLst>
        </pc:picChg>
        <pc:picChg chg="add del mod">
          <ac:chgData name="Aaron Van Alstine" userId="c8f195a4-48c9-49ff-a5ad-a753b418425e" providerId="ADAL" clId="{1D1FCEC1-DE50-4F3C-80B4-6490FCAB01BD}" dt="2021-03-10T16:47:34.350" v="7862" actId="478"/>
          <ac:picMkLst>
            <pc:docMk/>
            <pc:sldMk cId="2441267061" sldId="256"/>
            <ac:picMk id="9" creationId="{2E5A92E6-8136-44D7-989E-13A039662457}"/>
          </ac:picMkLst>
        </pc:picChg>
        <pc:picChg chg="mod">
          <ac:chgData name="Aaron Van Alstine" userId="c8f195a4-48c9-49ff-a5ad-a753b418425e" providerId="ADAL" clId="{1D1FCEC1-DE50-4F3C-80B4-6490FCAB01BD}" dt="2021-03-10T16:47:45.439" v="7865" actId="1076"/>
          <ac:picMkLst>
            <pc:docMk/>
            <pc:sldMk cId="2441267061" sldId="256"/>
            <ac:picMk id="1026" creationId="{3F2BD215-B212-40FC-93F3-59F3DA4DCD81}"/>
          </ac:picMkLst>
        </pc:picChg>
        <pc:cxnChg chg="add mod">
          <ac:chgData name="Aaron Van Alstine" userId="c8f195a4-48c9-49ff-a5ad-a753b418425e" providerId="ADAL" clId="{1D1FCEC1-DE50-4F3C-80B4-6490FCAB01BD}" dt="2021-03-09T17:23:55.694" v="759" actId="1037"/>
          <ac:cxnSpMkLst>
            <pc:docMk/>
            <pc:sldMk cId="2441267061" sldId="256"/>
            <ac:cxnSpMk id="5" creationId="{5EBB0CD4-B3F6-49F8-809F-FA7E2D9A1810}"/>
          </ac:cxnSpMkLst>
        </pc:cxnChg>
      </pc:sldChg>
      <pc:sldChg chg="addSp delSp modSp mod">
        <pc:chgData name="Aaron Van Alstine" userId="c8f195a4-48c9-49ff-a5ad-a753b418425e" providerId="ADAL" clId="{1D1FCEC1-DE50-4F3C-80B4-6490FCAB01BD}" dt="2021-03-09T17:28:25.843" v="796" actId="1037"/>
        <pc:sldMkLst>
          <pc:docMk/>
          <pc:sldMk cId="647713273" sldId="257"/>
        </pc:sldMkLst>
        <pc:spChg chg="mod">
          <ac:chgData name="Aaron Van Alstine" userId="c8f195a4-48c9-49ff-a5ad-a753b418425e" providerId="ADAL" clId="{1D1FCEC1-DE50-4F3C-80B4-6490FCAB01BD}" dt="2021-03-09T17:23:19.098" v="719" actId="1035"/>
          <ac:spMkLst>
            <pc:docMk/>
            <pc:sldMk cId="647713273" sldId="257"/>
            <ac:spMk id="3" creationId="{7BB23B11-EF5D-A84E-ACED-630F32C8B5CC}"/>
          </ac:spMkLst>
        </pc:spChg>
        <pc:spChg chg="mod">
          <ac:chgData name="Aaron Van Alstine" userId="c8f195a4-48c9-49ff-a5ad-a753b418425e" providerId="ADAL" clId="{1D1FCEC1-DE50-4F3C-80B4-6490FCAB01BD}" dt="2021-03-09T17:28:09.525" v="782" actId="20577"/>
          <ac:spMkLst>
            <pc:docMk/>
            <pc:sldMk cId="647713273" sldId="257"/>
            <ac:spMk id="5" creationId="{EA420531-71E2-B140-986B-DFCB16EB23C0}"/>
          </ac:spMkLst>
        </pc:spChg>
        <pc:spChg chg="add mod">
          <ac:chgData name="Aaron Van Alstine" userId="c8f195a4-48c9-49ff-a5ad-a753b418425e" providerId="ADAL" clId="{1D1FCEC1-DE50-4F3C-80B4-6490FCAB01BD}" dt="2021-03-09T17:28:25.843" v="796" actId="1037"/>
          <ac:spMkLst>
            <pc:docMk/>
            <pc:sldMk cId="647713273" sldId="257"/>
            <ac:spMk id="8" creationId="{861703F0-126F-4F20-B6C9-AA76C1201DE4}"/>
          </ac:spMkLst>
        </pc:spChg>
        <pc:spChg chg="add del mod">
          <ac:chgData name="Aaron Van Alstine" userId="c8f195a4-48c9-49ff-a5ad-a753b418425e" providerId="ADAL" clId="{1D1FCEC1-DE50-4F3C-80B4-6490FCAB01BD}" dt="2021-03-09T17:21:17.237" v="632" actId="478"/>
          <ac:spMkLst>
            <pc:docMk/>
            <pc:sldMk cId="647713273" sldId="257"/>
            <ac:spMk id="9" creationId="{6B0A7995-B4FB-409B-B097-3C8B6E7407F5}"/>
          </ac:spMkLst>
        </pc:spChg>
        <pc:picChg chg="add mod modCrop">
          <ac:chgData name="Aaron Van Alstine" userId="c8f195a4-48c9-49ff-a5ad-a753b418425e" providerId="ADAL" clId="{1D1FCEC1-DE50-4F3C-80B4-6490FCAB01BD}" dt="2021-03-09T17:23:05.440" v="703" actId="14100"/>
          <ac:picMkLst>
            <pc:docMk/>
            <pc:sldMk cId="647713273" sldId="257"/>
            <ac:picMk id="7" creationId="{2947A4EA-E369-4225-98C5-FD8D859DFE9F}"/>
          </ac:picMkLst>
        </pc:picChg>
        <pc:picChg chg="del">
          <ac:chgData name="Aaron Van Alstine" userId="c8f195a4-48c9-49ff-a5ad-a753b418425e" providerId="ADAL" clId="{1D1FCEC1-DE50-4F3C-80B4-6490FCAB01BD}" dt="2021-03-09T17:11:43.400" v="301" actId="478"/>
          <ac:picMkLst>
            <pc:docMk/>
            <pc:sldMk cId="647713273" sldId="257"/>
            <ac:picMk id="3074" creationId="{0FC65047-27A2-404C-AFB8-653A910964E4}"/>
          </ac:picMkLst>
        </pc:picChg>
        <pc:cxnChg chg="mod">
          <ac:chgData name="Aaron Van Alstine" userId="c8f195a4-48c9-49ff-a5ad-a753b418425e" providerId="ADAL" clId="{1D1FCEC1-DE50-4F3C-80B4-6490FCAB01BD}" dt="2021-03-09T17:23:19.098" v="719" actId="1035"/>
          <ac:cxnSpMkLst>
            <pc:docMk/>
            <pc:sldMk cId="647713273" sldId="257"/>
            <ac:cxnSpMk id="6" creationId="{BD5590A5-6639-BE45-A38A-B412129B50CB}"/>
          </ac:cxnSpMkLst>
        </pc:cxnChg>
      </pc:sldChg>
      <pc:sldChg chg="del">
        <pc:chgData name="Aaron Van Alstine" userId="c8f195a4-48c9-49ff-a5ad-a753b418425e" providerId="ADAL" clId="{1D1FCEC1-DE50-4F3C-80B4-6490FCAB01BD}" dt="2021-03-09T18:33:22.893" v="3180" actId="2696"/>
        <pc:sldMkLst>
          <pc:docMk/>
          <pc:sldMk cId="1587766132" sldId="260"/>
        </pc:sldMkLst>
      </pc:sldChg>
      <pc:sldChg chg="modSp mod ord">
        <pc:chgData name="Aaron Van Alstine" userId="c8f195a4-48c9-49ff-a5ad-a753b418425e" providerId="ADAL" clId="{1D1FCEC1-DE50-4F3C-80B4-6490FCAB01BD}" dt="2021-03-09T20:44:51.993" v="7816" actId="1076"/>
        <pc:sldMkLst>
          <pc:docMk/>
          <pc:sldMk cId="4112157128" sldId="261"/>
        </pc:sldMkLst>
        <pc:spChg chg="mod">
          <ac:chgData name="Aaron Van Alstine" userId="c8f195a4-48c9-49ff-a5ad-a753b418425e" providerId="ADAL" clId="{1D1FCEC1-DE50-4F3C-80B4-6490FCAB01BD}" dt="2021-03-09T20:44:51.993" v="7816" actId="1076"/>
          <ac:spMkLst>
            <pc:docMk/>
            <pc:sldMk cId="4112157128" sldId="261"/>
            <ac:spMk id="3" creationId="{B688AEF3-25F7-4516-9971-DDD943FD45F8}"/>
          </ac:spMkLst>
        </pc:spChg>
      </pc:sldChg>
      <pc:sldChg chg="del">
        <pc:chgData name="Aaron Van Alstine" userId="c8f195a4-48c9-49ff-a5ad-a753b418425e" providerId="ADAL" clId="{1D1FCEC1-DE50-4F3C-80B4-6490FCAB01BD}" dt="2021-03-09T20:09:40.156" v="6988" actId="2696"/>
        <pc:sldMkLst>
          <pc:docMk/>
          <pc:sldMk cId="860197997" sldId="262"/>
        </pc:sldMkLst>
      </pc:sldChg>
      <pc:sldChg chg="del">
        <pc:chgData name="Aaron Van Alstine" userId="c8f195a4-48c9-49ff-a5ad-a753b418425e" providerId="ADAL" clId="{1D1FCEC1-DE50-4F3C-80B4-6490FCAB01BD}" dt="2021-03-09T20:09:45.615" v="6989" actId="2696"/>
        <pc:sldMkLst>
          <pc:docMk/>
          <pc:sldMk cId="1160487363" sldId="263"/>
        </pc:sldMkLst>
      </pc:sldChg>
      <pc:sldChg chg="addSp delSp modSp mod">
        <pc:chgData name="Aaron Van Alstine" userId="c8f195a4-48c9-49ff-a5ad-a753b418425e" providerId="ADAL" clId="{1D1FCEC1-DE50-4F3C-80B4-6490FCAB01BD}" dt="2021-03-09T18:12:34.508" v="2802" actId="790"/>
        <pc:sldMkLst>
          <pc:docMk/>
          <pc:sldMk cId="2369828108" sldId="264"/>
        </pc:sldMkLst>
        <pc:spChg chg="del mod">
          <ac:chgData name="Aaron Van Alstine" userId="c8f195a4-48c9-49ff-a5ad-a753b418425e" providerId="ADAL" clId="{1D1FCEC1-DE50-4F3C-80B4-6490FCAB01BD}" dt="2021-03-09T18:10:47.571" v="2726" actId="478"/>
          <ac:spMkLst>
            <pc:docMk/>
            <pc:sldMk cId="2369828108" sldId="264"/>
            <ac:spMk id="4" creationId="{4F5C2394-BE2E-364D-9061-91EF82C5545D}"/>
          </ac:spMkLst>
        </pc:spChg>
        <pc:spChg chg="mod">
          <ac:chgData name="Aaron Van Alstine" userId="c8f195a4-48c9-49ff-a5ad-a753b418425e" providerId="ADAL" clId="{1D1FCEC1-DE50-4F3C-80B4-6490FCAB01BD}" dt="2021-03-09T18:10:31.112" v="2723" actId="20577"/>
          <ac:spMkLst>
            <pc:docMk/>
            <pc:sldMk cId="2369828108" sldId="264"/>
            <ac:spMk id="5" creationId="{657DAF39-57C4-1E45-B047-B7DD65F55798}"/>
          </ac:spMkLst>
        </pc:spChg>
        <pc:spChg chg="add del mod">
          <ac:chgData name="Aaron Van Alstine" userId="c8f195a4-48c9-49ff-a5ad-a753b418425e" providerId="ADAL" clId="{1D1FCEC1-DE50-4F3C-80B4-6490FCAB01BD}" dt="2021-03-09T17:27:54.644" v="781" actId="478"/>
          <ac:spMkLst>
            <pc:docMk/>
            <pc:sldMk cId="2369828108" sldId="264"/>
            <ac:spMk id="8" creationId="{A11EF270-F707-4441-84AF-0E652B35EF07}"/>
          </ac:spMkLst>
        </pc:spChg>
        <pc:spChg chg="add mod">
          <ac:chgData name="Aaron Van Alstine" userId="c8f195a4-48c9-49ff-a5ad-a753b418425e" providerId="ADAL" clId="{1D1FCEC1-DE50-4F3C-80B4-6490FCAB01BD}" dt="2021-03-09T18:12:34.508" v="2802" actId="790"/>
          <ac:spMkLst>
            <pc:docMk/>
            <pc:sldMk cId="2369828108" sldId="264"/>
            <ac:spMk id="9" creationId="{7AE16E4D-DB3B-468A-8E79-9993D40501C9}"/>
          </ac:spMkLst>
        </pc:spChg>
        <pc:picChg chg="mod">
          <ac:chgData name="Aaron Van Alstine" userId="c8f195a4-48c9-49ff-a5ad-a753b418425e" providerId="ADAL" clId="{1D1FCEC1-DE50-4F3C-80B4-6490FCAB01BD}" dt="2021-03-09T18:10:54.806" v="2728" actId="1076"/>
          <ac:picMkLst>
            <pc:docMk/>
            <pc:sldMk cId="2369828108" sldId="264"/>
            <ac:picMk id="3" creationId="{966AAC32-1377-BB4B-9647-00057DA9634D}"/>
          </ac:picMkLst>
        </pc:picChg>
      </pc:sldChg>
      <pc:sldChg chg="del">
        <pc:chgData name="Aaron Van Alstine" userId="c8f195a4-48c9-49ff-a5ad-a753b418425e" providerId="ADAL" clId="{1D1FCEC1-DE50-4F3C-80B4-6490FCAB01BD}" dt="2021-03-09T18:33:22.893" v="3180" actId="2696"/>
        <pc:sldMkLst>
          <pc:docMk/>
          <pc:sldMk cId="1130752128" sldId="268"/>
        </pc:sldMkLst>
      </pc:sldChg>
      <pc:sldChg chg="del">
        <pc:chgData name="Aaron Van Alstine" userId="c8f195a4-48c9-49ff-a5ad-a753b418425e" providerId="ADAL" clId="{1D1FCEC1-DE50-4F3C-80B4-6490FCAB01BD}" dt="2021-03-09T18:33:22.893" v="3180" actId="2696"/>
        <pc:sldMkLst>
          <pc:docMk/>
          <pc:sldMk cId="4202972248" sldId="278"/>
        </pc:sldMkLst>
      </pc:sldChg>
      <pc:sldChg chg="del">
        <pc:chgData name="Aaron Van Alstine" userId="c8f195a4-48c9-49ff-a5ad-a753b418425e" providerId="ADAL" clId="{1D1FCEC1-DE50-4F3C-80B4-6490FCAB01BD}" dt="2021-03-09T18:33:22.893" v="3180" actId="2696"/>
        <pc:sldMkLst>
          <pc:docMk/>
          <pc:sldMk cId="1188883994" sldId="280"/>
        </pc:sldMkLst>
      </pc:sldChg>
      <pc:sldChg chg="addSp modSp mod ord">
        <pc:chgData name="Aaron Van Alstine" userId="c8f195a4-48c9-49ff-a5ad-a753b418425e" providerId="ADAL" clId="{1D1FCEC1-DE50-4F3C-80B4-6490FCAB01BD}" dt="2021-03-09T19:25:02.679" v="5792" actId="20577"/>
        <pc:sldMkLst>
          <pc:docMk/>
          <pc:sldMk cId="277451356" sldId="281"/>
        </pc:sldMkLst>
        <pc:spChg chg="mod">
          <ac:chgData name="Aaron Van Alstine" userId="c8f195a4-48c9-49ff-a5ad-a753b418425e" providerId="ADAL" clId="{1D1FCEC1-DE50-4F3C-80B4-6490FCAB01BD}" dt="2021-03-09T19:25:02.679" v="5792" actId="20577"/>
          <ac:spMkLst>
            <pc:docMk/>
            <pc:sldMk cId="277451356" sldId="281"/>
            <ac:spMk id="3" creationId="{36D70926-B27D-4D1C-A760-CD885BA45F49}"/>
          </ac:spMkLst>
        </pc:spChg>
        <pc:spChg chg="mod">
          <ac:chgData name="Aaron Van Alstine" userId="c8f195a4-48c9-49ff-a5ad-a753b418425e" providerId="ADAL" clId="{1D1FCEC1-DE50-4F3C-80B4-6490FCAB01BD}" dt="2021-03-09T18:45:10.805" v="3929" actId="1036"/>
          <ac:spMkLst>
            <pc:docMk/>
            <pc:sldMk cId="277451356" sldId="281"/>
            <ac:spMk id="4" creationId="{F89FE94B-17FC-4093-B3A9-DE2D63BE0931}"/>
          </ac:spMkLst>
        </pc:spChg>
        <pc:spChg chg="mod">
          <ac:chgData name="Aaron Van Alstine" userId="c8f195a4-48c9-49ff-a5ad-a753b418425e" providerId="ADAL" clId="{1D1FCEC1-DE50-4F3C-80B4-6490FCAB01BD}" dt="2021-03-09T18:45:10.805" v="3929" actId="1036"/>
          <ac:spMkLst>
            <pc:docMk/>
            <pc:sldMk cId="277451356" sldId="281"/>
            <ac:spMk id="5" creationId="{1F6177C1-42D1-432D-8D3D-71B4AD6102C6}"/>
          </ac:spMkLst>
        </pc:spChg>
        <pc:picChg chg="add mod modCrop">
          <ac:chgData name="Aaron Van Alstine" userId="c8f195a4-48c9-49ff-a5ad-a753b418425e" providerId="ADAL" clId="{1D1FCEC1-DE50-4F3C-80B4-6490FCAB01BD}" dt="2021-03-09T18:46:13.299" v="3977" actId="14100"/>
          <ac:picMkLst>
            <pc:docMk/>
            <pc:sldMk cId="277451356" sldId="281"/>
            <ac:picMk id="7" creationId="{E6DB7323-9FC4-4B94-A2E0-C1F3B5D5264E}"/>
          </ac:picMkLst>
        </pc:picChg>
        <pc:cxnChg chg="mod">
          <ac:chgData name="Aaron Van Alstine" userId="c8f195a4-48c9-49ff-a5ad-a753b418425e" providerId="ADAL" clId="{1D1FCEC1-DE50-4F3C-80B4-6490FCAB01BD}" dt="2021-03-09T18:45:10.805" v="3929" actId="1036"/>
          <ac:cxnSpMkLst>
            <pc:docMk/>
            <pc:sldMk cId="277451356" sldId="281"/>
            <ac:cxnSpMk id="8" creationId="{6A7892A3-EEB0-4379-9AF4-BED1514ED533}"/>
          </ac:cxnSpMkLst>
        </pc:cxnChg>
      </pc:sldChg>
      <pc:sldChg chg="addSp delSp modSp new mod">
        <pc:chgData name="Aaron Van Alstine" userId="c8f195a4-48c9-49ff-a5ad-a753b418425e" providerId="ADAL" clId="{1D1FCEC1-DE50-4F3C-80B4-6490FCAB01BD}" dt="2021-03-09T18:09:07.812" v="2708" actId="14100"/>
        <pc:sldMkLst>
          <pc:docMk/>
          <pc:sldMk cId="643485685" sldId="282"/>
        </pc:sldMkLst>
        <pc:spChg chg="add del mod">
          <ac:chgData name="Aaron Van Alstine" userId="c8f195a4-48c9-49ff-a5ad-a753b418425e" providerId="ADAL" clId="{1D1FCEC1-DE50-4F3C-80B4-6490FCAB01BD}" dt="2021-03-09T17:39:00.390" v="955" actId="478"/>
          <ac:spMkLst>
            <pc:docMk/>
            <pc:sldMk cId="643485685" sldId="282"/>
            <ac:spMk id="3" creationId="{BCD64F82-6CF8-4BED-94B6-3199DDCD54C5}"/>
          </ac:spMkLst>
        </pc:spChg>
        <pc:spChg chg="add mod">
          <ac:chgData name="Aaron Van Alstine" userId="c8f195a4-48c9-49ff-a5ad-a753b418425e" providerId="ADAL" clId="{1D1FCEC1-DE50-4F3C-80B4-6490FCAB01BD}" dt="2021-03-09T17:39:10.355" v="957" actId="14100"/>
          <ac:spMkLst>
            <pc:docMk/>
            <pc:sldMk cId="643485685" sldId="282"/>
            <ac:spMk id="6" creationId="{0FF0DD43-B277-40A6-8EC7-F1972D388316}"/>
          </ac:spMkLst>
        </pc:spChg>
        <pc:spChg chg="add del mod">
          <ac:chgData name="Aaron Van Alstine" userId="c8f195a4-48c9-49ff-a5ad-a753b418425e" providerId="ADAL" clId="{1D1FCEC1-DE50-4F3C-80B4-6490FCAB01BD}" dt="2021-03-09T18:05:44.701" v="2660" actId="478"/>
          <ac:spMkLst>
            <pc:docMk/>
            <pc:sldMk cId="643485685" sldId="282"/>
            <ac:spMk id="10" creationId="{64B66F49-A256-41B4-9981-354193EA3352}"/>
          </ac:spMkLst>
        </pc:spChg>
        <pc:spChg chg="add mod">
          <ac:chgData name="Aaron Van Alstine" userId="c8f195a4-48c9-49ff-a5ad-a753b418425e" providerId="ADAL" clId="{1D1FCEC1-DE50-4F3C-80B4-6490FCAB01BD}" dt="2021-03-09T18:08:50.639" v="2706" actId="20577"/>
          <ac:spMkLst>
            <pc:docMk/>
            <pc:sldMk cId="643485685" sldId="282"/>
            <ac:spMk id="11" creationId="{71F13E4E-6603-40D8-BF2F-89E23F201A13}"/>
          </ac:spMkLst>
        </pc:spChg>
        <pc:spChg chg="add mod">
          <ac:chgData name="Aaron Van Alstine" userId="c8f195a4-48c9-49ff-a5ad-a753b418425e" providerId="ADAL" clId="{1D1FCEC1-DE50-4F3C-80B4-6490FCAB01BD}" dt="2021-03-09T18:09:07.812" v="2708" actId="14100"/>
          <ac:spMkLst>
            <pc:docMk/>
            <pc:sldMk cId="643485685" sldId="282"/>
            <ac:spMk id="12" creationId="{2FF86BB3-ECBE-47E8-BCF9-AFE03527AF98}"/>
          </ac:spMkLst>
        </pc:spChg>
        <pc:picChg chg="add del mod modCrop">
          <ac:chgData name="Aaron Van Alstine" userId="c8f195a4-48c9-49ff-a5ad-a753b418425e" providerId="ADAL" clId="{1D1FCEC1-DE50-4F3C-80B4-6490FCAB01BD}" dt="2021-03-09T17:35:08.204" v="834" actId="478"/>
          <ac:picMkLst>
            <pc:docMk/>
            <pc:sldMk cId="643485685" sldId="282"/>
            <ac:picMk id="5" creationId="{4C97CED7-AC18-4800-A3B0-1FD7B06C9B0C}"/>
          </ac:picMkLst>
        </pc:picChg>
        <pc:picChg chg="add mod">
          <ac:chgData name="Aaron Van Alstine" userId="c8f195a4-48c9-49ff-a5ad-a753b418425e" providerId="ADAL" clId="{1D1FCEC1-DE50-4F3C-80B4-6490FCAB01BD}" dt="2021-03-09T18:06:35.274" v="2664" actId="14100"/>
          <ac:picMkLst>
            <pc:docMk/>
            <pc:sldMk cId="643485685" sldId="282"/>
            <ac:picMk id="9" creationId="{64349741-B0D2-4C41-BE22-96BBAFF98373}"/>
          </ac:picMkLst>
        </pc:picChg>
        <pc:cxnChg chg="add mod">
          <ac:chgData name="Aaron Van Alstine" userId="c8f195a4-48c9-49ff-a5ad-a753b418425e" providerId="ADAL" clId="{1D1FCEC1-DE50-4F3C-80B4-6490FCAB01BD}" dt="2021-03-09T17:39:14.762" v="958" actId="1076"/>
          <ac:cxnSpMkLst>
            <pc:docMk/>
            <pc:sldMk cId="643485685" sldId="282"/>
            <ac:cxnSpMk id="7" creationId="{0200EC02-D104-4F1D-80A8-FB3249A29E04}"/>
          </ac:cxnSpMkLst>
        </pc:cxnChg>
      </pc:sldChg>
      <pc:sldChg chg="modSp add mod">
        <pc:chgData name="Aaron Van Alstine" userId="c8f195a4-48c9-49ff-a5ad-a753b418425e" providerId="ADAL" clId="{1D1FCEC1-DE50-4F3C-80B4-6490FCAB01BD}" dt="2021-03-09T18:13:11.719" v="2845" actId="20577"/>
        <pc:sldMkLst>
          <pc:docMk/>
          <pc:sldMk cId="2961013027" sldId="283"/>
        </pc:sldMkLst>
        <pc:spChg chg="mod">
          <ac:chgData name="Aaron Van Alstine" userId="c8f195a4-48c9-49ff-a5ad-a753b418425e" providerId="ADAL" clId="{1D1FCEC1-DE50-4F3C-80B4-6490FCAB01BD}" dt="2021-03-09T18:12:51.883" v="2804" actId="20577"/>
          <ac:spMkLst>
            <pc:docMk/>
            <pc:sldMk cId="2961013027" sldId="283"/>
            <ac:spMk id="5" creationId="{657DAF39-57C4-1E45-B047-B7DD65F55798}"/>
          </ac:spMkLst>
        </pc:spChg>
        <pc:spChg chg="mod">
          <ac:chgData name="Aaron Van Alstine" userId="c8f195a4-48c9-49ff-a5ad-a753b418425e" providerId="ADAL" clId="{1D1FCEC1-DE50-4F3C-80B4-6490FCAB01BD}" dt="2021-03-09T18:13:11.719" v="2845" actId="20577"/>
          <ac:spMkLst>
            <pc:docMk/>
            <pc:sldMk cId="2961013027" sldId="283"/>
            <ac:spMk id="9" creationId="{7AE16E4D-DB3B-468A-8E79-9993D40501C9}"/>
          </ac:spMkLst>
        </pc:spChg>
      </pc:sldChg>
      <pc:sldChg chg="modSp add mod">
        <pc:chgData name="Aaron Van Alstine" userId="c8f195a4-48c9-49ff-a5ad-a753b418425e" providerId="ADAL" clId="{1D1FCEC1-DE50-4F3C-80B4-6490FCAB01BD}" dt="2021-03-09T18:14:18.258" v="2956" actId="20577"/>
        <pc:sldMkLst>
          <pc:docMk/>
          <pc:sldMk cId="769198929" sldId="284"/>
        </pc:sldMkLst>
        <pc:spChg chg="mod">
          <ac:chgData name="Aaron Van Alstine" userId="c8f195a4-48c9-49ff-a5ad-a753b418425e" providerId="ADAL" clId="{1D1FCEC1-DE50-4F3C-80B4-6490FCAB01BD}" dt="2021-03-09T18:13:24.949" v="2847" actId="20577"/>
          <ac:spMkLst>
            <pc:docMk/>
            <pc:sldMk cId="769198929" sldId="284"/>
            <ac:spMk id="5" creationId="{657DAF39-57C4-1E45-B047-B7DD65F55798}"/>
          </ac:spMkLst>
        </pc:spChg>
        <pc:spChg chg="mod">
          <ac:chgData name="Aaron Van Alstine" userId="c8f195a4-48c9-49ff-a5ad-a753b418425e" providerId="ADAL" clId="{1D1FCEC1-DE50-4F3C-80B4-6490FCAB01BD}" dt="2021-03-09T18:14:18.258" v="2956" actId="20577"/>
          <ac:spMkLst>
            <pc:docMk/>
            <pc:sldMk cId="769198929" sldId="284"/>
            <ac:spMk id="9" creationId="{7AE16E4D-DB3B-468A-8E79-9993D40501C9}"/>
          </ac:spMkLst>
        </pc:spChg>
      </pc:sldChg>
      <pc:sldChg chg="modSp add mod ord">
        <pc:chgData name="Aaron Van Alstine" userId="c8f195a4-48c9-49ff-a5ad-a753b418425e" providerId="ADAL" clId="{1D1FCEC1-DE50-4F3C-80B4-6490FCAB01BD}" dt="2021-03-09T18:14:43.251" v="2988" actId="20577"/>
        <pc:sldMkLst>
          <pc:docMk/>
          <pc:sldMk cId="1961041120" sldId="285"/>
        </pc:sldMkLst>
        <pc:spChg chg="mod">
          <ac:chgData name="Aaron Van Alstine" userId="c8f195a4-48c9-49ff-a5ad-a753b418425e" providerId="ADAL" clId="{1D1FCEC1-DE50-4F3C-80B4-6490FCAB01BD}" dt="2021-03-09T18:14:35.278" v="2960" actId="20577"/>
          <ac:spMkLst>
            <pc:docMk/>
            <pc:sldMk cId="1961041120" sldId="285"/>
            <ac:spMk id="5" creationId="{657DAF39-57C4-1E45-B047-B7DD65F55798}"/>
          </ac:spMkLst>
        </pc:spChg>
        <pc:spChg chg="mod">
          <ac:chgData name="Aaron Van Alstine" userId="c8f195a4-48c9-49ff-a5ad-a753b418425e" providerId="ADAL" clId="{1D1FCEC1-DE50-4F3C-80B4-6490FCAB01BD}" dt="2021-03-09T18:14:43.251" v="2988" actId="20577"/>
          <ac:spMkLst>
            <pc:docMk/>
            <pc:sldMk cId="1961041120" sldId="285"/>
            <ac:spMk id="9" creationId="{7AE16E4D-DB3B-468A-8E79-9993D40501C9}"/>
          </ac:spMkLst>
        </pc:spChg>
      </pc:sldChg>
      <pc:sldChg chg="addSp delSp modSp add mod">
        <pc:chgData name="Aaron Van Alstine" userId="c8f195a4-48c9-49ff-a5ad-a753b418425e" providerId="ADAL" clId="{1D1FCEC1-DE50-4F3C-80B4-6490FCAB01BD}" dt="2021-03-09T18:30:49.957" v="3110" actId="167"/>
        <pc:sldMkLst>
          <pc:docMk/>
          <pc:sldMk cId="34070360" sldId="286"/>
        </pc:sldMkLst>
        <pc:spChg chg="mod">
          <ac:chgData name="Aaron Van Alstine" userId="c8f195a4-48c9-49ff-a5ad-a753b418425e" providerId="ADAL" clId="{1D1FCEC1-DE50-4F3C-80B4-6490FCAB01BD}" dt="2021-03-09T18:29:45.811" v="3098" actId="207"/>
          <ac:spMkLst>
            <pc:docMk/>
            <pc:sldMk cId="34070360" sldId="286"/>
            <ac:spMk id="2" creationId="{6A5EF987-348B-C842-962F-794DA94F1D7D}"/>
          </ac:spMkLst>
        </pc:spChg>
        <pc:spChg chg="add del ord">
          <ac:chgData name="Aaron Van Alstine" userId="c8f195a4-48c9-49ff-a5ad-a753b418425e" providerId="ADAL" clId="{1D1FCEC1-DE50-4F3C-80B4-6490FCAB01BD}" dt="2021-03-09T18:30:36.288" v="3108" actId="478"/>
          <ac:spMkLst>
            <pc:docMk/>
            <pc:sldMk cId="34070360" sldId="286"/>
            <ac:spMk id="4" creationId="{B561D59D-D934-4190-B8A6-759F973BCAE7}"/>
          </ac:spMkLst>
        </pc:spChg>
        <pc:spChg chg="mod">
          <ac:chgData name="Aaron Van Alstine" userId="c8f195a4-48c9-49ff-a5ad-a753b418425e" providerId="ADAL" clId="{1D1FCEC1-DE50-4F3C-80B4-6490FCAB01BD}" dt="2021-03-09T18:29:45.811" v="3098" actId="207"/>
          <ac:spMkLst>
            <pc:docMk/>
            <pc:sldMk cId="34070360" sldId="286"/>
            <ac:spMk id="5" creationId="{657DAF39-57C4-1E45-B047-B7DD65F55798}"/>
          </ac:spMkLst>
        </pc:spChg>
        <pc:spChg chg="mod">
          <ac:chgData name="Aaron Van Alstine" userId="c8f195a4-48c9-49ff-a5ad-a753b418425e" providerId="ADAL" clId="{1D1FCEC1-DE50-4F3C-80B4-6490FCAB01BD}" dt="2021-03-09T18:29:45.811" v="3098" actId="207"/>
          <ac:spMkLst>
            <pc:docMk/>
            <pc:sldMk cId="34070360" sldId="286"/>
            <ac:spMk id="9" creationId="{7AE16E4D-DB3B-468A-8E79-9993D40501C9}"/>
          </ac:spMkLst>
        </pc:spChg>
        <pc:picChg chg="del">
          <ac:chgData name="Aaron Van Alstine" userId="c8f195a4-48c9-49ff-a5ad-a753b418425e" providerId="ADAL" clId="{1D1FCEC1-DE50-4F3C-80B4-6490FCAB01BD}" dt="2021-03-09T18:27:49.245" v="3086" actId="478"/>
          <ac:picMkLst>
            <pc:docMk/>
            <pc:sldMk cId="34070360" sldId="286"/>
            <ac:picMk id="3" creationId="{966AAC32-1377-BB4B-9647-00057DA9634D}"/>
          </ac:picMkLst>
        </pc:picChg>
        <pc:picChg chg="mod">
          <ac:chgData name="Aaron Van Alstine" userId="c8f195a4-48c9-49ff-a5ad-a753b418425e" providerId="ADAL" clId="{1D1FCEC1-DE50-4F3C-80B4-6490FCAB01BD}" dt="2021-03-09T18:29:45.811" v="3098" actId="207"/>
          <ac:picMkLst>
            <pc:docMk/>
            <pc:sldMk cId="34070360" sldId="286"/>
            <ac:picMk id="7" creationId="{99E4ADA7-5917-1945-8D5B-C76CE5E577E2}"/>
          </ac:picMkLst>
        </pc:picChg>
        <pc:picChg chg="add mod ord">
          <ac:chgData name="Aaron Van Alstine" userId="c8f195a4-48c9-49ff-a5ad-a753b418425e" providerId="ADAL" clId="{1D1FCEC1-DE50-4F3C-80B4-6490FCAB01BD}" dt="2021-03-09T18:30:49.957" v="3110" actId="167"/>
          <ac:picMkLst>
            <pc:docMk/>
            <pc:sldMk cId="34070360" sldId="286"/>
            <ac:picMk id="10" creationId="{8C80B99E-F302-4BDA-BC7D-3A24BE252320}"/>
          </ac:picMkLst>
        </pc:picChg>
        <pc:cxnChg chg="mod">
          <ac:chgData name="Aaron Van Alstine" userId="c8f195a4-48c9-49ff-a5ad-a753b418425e" providerId="ADAL" clId="{1D1FCEC1-DE50-4F3C-80B4-6490FCAB01BD}" dt="2021-03-09T18:30:03.998" v="3100" actId="208"/>
          <ac:cxnSpMkLst>
            <pc:docMk/>
            <pc:sldMk cId="34070360" sldId="286"/>
            <ac:cxnSpMk id="6" creationId="{99DE6721-0F5F-204B-9824-31E4040DB372}"/>
          </ac:cxnSpMkLst>
        </pc:cxnChg>
      </pc:sldChg>
      <pc:sldChg chg="delSp modSp add mod">
        <pc:chgData name="Aaron Van Alstine" userId="c8f195a4-48c9-49ff-a5ad-a753b418425e" providerId="ADAL" clId="{1D1FCEC1-DE50-4F3C-80B4-6490FCAB01BD}" dt="2021-03-09T18:31:29.729" v="3142" actId="14100"/>
        <pc:sldMkLst>
          <pc:docMk/>
          <pc:sldMk cId="72913219" sldId="287"/>
        </pc:sldMkLst>
        <pc:spChg chg="mod">
          <ac:chgData name="Aaron Van Alstine" userId="c8f195a4-48c9-49ff-a5ad-a753b418425e" providerId="ADAL" clId="{1D1FCEC1-DE50-4F3C-80B4-6490FCAB01BD}" dt="2021-03-09T18:31:29.729" v="3142" actId="14100"/>
          <ac:spMkLst>
            <pc:docMk/>
            <pc:sldMk cId="72913219" sldId="287"/>
            <ac:spMk id="5" creationId="{657DAF39-57C4-1E45-B047-B7DD65F55798}"/>
          </ac:spMkLst>
        </pc:spChg>
        <pc:spChg chg="del">
          <ac:chgData name="Aaron Van Alstine" userId="c8f195a4-48c9-49ff-a5ad-a753b418425e" providerId="ADAL" clId="{1D1FCEC1-DE50-4F3C-80B4-6490FCAB01BD}" dt="2021-03-09T18:31:22.822" v="3140" actId="478"/>
          <ac:spMkLst>
            <pc:docMk/>
            <pc:sldMk cId="72913219" sldId="287"/>
            <ac:spMk id="9" creationId="{7AE16E4D-DB3B-468A-8E79-9993D40501C9}"/>
          </ac:spMkLst>
        </pc:spChg>
      </pc:sldChg>
      <pc:sldChg chg="addSp modSp add mod">
        <pc:chgData name="Aaron Van Alstine" userId="c8f195a4-48c9-49ff-a5ad-a753b418425e" providerId="ADAL" clId="{1D1FCEC1-DE50-4F3C-80B4-6490FCAB01BD}" dt="2021-03-09T18:33:00.006" v="3179" actId="313"/>
        <pc:sldMkLst>
          <pc:docMk/>
          <pc:sldMk cId="2223182994" sldId="288"/>
        </pc:sldMkLst>
        <pc:spChg chg="mod">
          <ac:chgData name="Aaron Van Alstine" userId="c8f195a4-48c9-49ff-a5ad-a753b418425e" providerId="ADAL" clId="{1D1FCEC1-DE50-4F3C-80B4-6490FCAB01BD}" dt="2021-03-09T18:33:00.006" v="3179" actId="313"/>
          <ac:spMkLst>
            <pc:docMk/>
            <pc:sldMk cId="2223182994" sldId="288"/>
            <ac:spMk id="5" creationId="{657DAF39-57C4-1E45-B047-B7DD65F55798}"/>
          </ac:spMkLst>
        </pc:spChg>
        <pc:spChg chg="add mod">
          <ac:chgData name="Aaron Van Alstine" userId="c8f195a4-48c9-49ff-a5ad-a753b418425e" providerId="ADAL" clId="{1D1FCEC1-DE50-4F3C-80B4-6490FCAB01BD}" dt="2021-03-09T18:32:45.408" v="3175" actId="790"/>
          <ac:spMkLst>
            <pc:docMk/>
            <pc:sldMk cId="2223182994" sldId="288"/>
            <ac:spMk id="8" creationId="{3E3F228D-DBC1-4598-BE54-198D2221E3C8}"/>
          </ac:spMkLst>
        </pc:spChg>
        <pc:picChg chg="mod">
          <ac:chgData name="Aaron Van Alstine" userId="c8f195a4-48c9-49ff-a5ad-a753b418425e" providerId="ADAL" clId="{1D1FCEC1-DE50-4F3C-80B4-6490FCAB01BD}" dt="2021-03-09T18:32:55.924" v="3178" actId="1076"/>
          <ac:picMkLst>
            <pc:docMk/>
            <pc:sldMk cId="2223182994" sldId="288"/>
            <ac:picMk id="10" creationId="{8C80B99E-F302-4BDA-BC7D-3A24BE252320}"/>
          </ac:picMkLst>
        </pc:picChg>
      </pc:sldChg>
      <pc:sldChg chg="modSp add mod">
        <pc:chgData name="Aaron Van Alstine" userId="c8f195a4-48c9-49ff-a5ad-a753b418425e" providerId="ADAL" clId="{1D1FCEC1-DE50-4F3C-80B4-6490FCAB01BD}" dt="2021-03-10T16:49:11.798" v="7912" actId="20577"/>
        <pc:sldMkLst>
          <pc:docMk/>
          <pc:sldMk cId="635977602" sldId="289"/>
        </pc:sldMkLst>
        <pc:spChg chg="mod">
          <ac:chgData name="Aaron Van Alstine" userId="c8f195a4-48c9-49ff-a5ad-a753b418425e" providerId="ADAL" clId="{1D1FCEC1-DE50-4F3C-80B4-6490FCAB01BD}" dt="2021-03-09T19:23:05.408" v="5753" actId="1035"/>
          <ac:spMkLst>
            <pc:docMk/>
            <pc:sldMk cId="635977602" sldId="289"/>
            <ac:spMk id="3" creationId="{513199C3-5109-BE42-916E-9D0AF95626A3}"/>
          </ac:spMkLst>
        </pc:spChg>
        <pc:spChg chg="mod">
          <ac:chgData name="Aaron Van Alstine" userId="c8f195a4-48c9-49ff-a5ad-a753b418425e" providerId="ADAL" clId="{1D1FCEC1-DE50-4F3C-80B4-6490FCAB01BD}" dt="2021-03-10T16:49:11.798" v="7912" actId="20577"/>
          <ac:spMkLst>
            <pc:docMk/>
            <pc:sldMk cId="635977602" sldId="289"/>
            <ac:spMk id="4" creationId="{DA268684-9891-D949-9A4C-FE5C4A947B86}"/>
          </ac:spMkLst>
        </pc:spChg>
        <pc:cxnChg chg="mod">
          <ac:chgData name="Aaron Van Alstine" userId="c8f195a4-48c9-49ff-a5ad-a753b418425e" providerId="ADAL" clId="{1D1FCEC1-DE50-4F3C-80B4-6490FCAB01BD}" dt="2021-03-09T18:55:10.029" v="4253" actId="1036"/>
          <ac:cxnSpMkLst>
            <pc:docMk/>
            <pc:sldMk cId="635977602" sldId="289"/>
            <ac:cxnSpMk id="5" creationId="{218A2843-D5F0-0D4C-BF07-28DE9908B1BF}"/>
          </ac:cxnSpMkLst>
        </pc:cxnChg>
      </pc:sldChg>
      <pc:sldChg chg="addSp delSp modSp add mod">
        <pc:chgData name="Aaron Van Alstine" userId="c8f195a4-48c9-49ff-a5ad-a753b418425e" providerId="ADAL" clId="{1D1FCEC1-DE50-4F3C-80B4-6490FCAB01BD}" dt="2021-03-09T19:32:44.037" v="6081" actId="6549"/>
        <pc:sldMkLst>
          <pc:docMk/>
          <pc:sldMk cId="520124173" sldId="290"/>
        </pc:sldMkLst>
        <pc:spChg chg="mod">
          <ac:chgData name="Aaron Van Alstine" userId="c8f195a4-48c9-49ff-a5ad-a753b418425e" providerId="ADAL" clId="{1D1FCEC1-DE50-4F3C-80B4-6490FCAB01BD}" dt="2021-03-09T19:23:15.627" v="5760" actId="1036"/>
          <ac:spMkLst>
            <pc:docMk/>
            <pc:sldMk cId="520124173" sldId="290"/>
            <ac:spMk id="3" creationId="{513199C3-5109-BE42-916E-9D0AF95626A3}"/>
          </ac:spMkLst>
        </pc:spChg>
        <pc:spChg chg="del">
          <ac:chgData name="Aaron Van Alstine" userId="c8f195a4-48c9-49ff-a5ad-a753b418425e" providerId="ADAL" clId="{1D1FCEC1-DE50-4F3C-80B4-6490FCAB01BD}" dt="2021-03-09T18:51:32.471" v="4055" actId="478"/>
          <ac:spMkLst>
            <pc:docMk/>
            <pc:sldMk cId="520124173" sldId="290"/>
            <ac:spMk id="4" creationId="{DA268684-9891-D949-9A4C-FE5C4A947B86}"/>
          </ac:spMkLst>
        </pc:spChg>
        <pc:spChg chg="add mod">
          <ac:chgData name="Aaron Van Alstine" userId="c8f195a4-48c9-49ff-a5ad-a753b418425e" providerId="ADAL" clId="{1D1FCEC1-DE50-4F3C-80B4-6490FCAB01BD}" dt="2021-03-09T19:16:01.274" v="5301" actId="20577"/>
          <ac:spMkLst>
            <pc:docMk/>
            <pc:sldMk cId="520124173" sldId="290"/>
            <ac:spMk id="18" creationId="{31526C23-14ED-4F26-AFC5-0912BEA07F5A}"/>
          </ac:spMkLst>
        </pc:spChg>
        <pc:spChg chg="add mod">
          <ac:chgData name="Aaron Van Alstine" userId="c8f195a4-48c9-49ff-a5ad-a753b418425e" providerId="ADAL" clId="{1D1FCEC1-DE50-4F3C-80B4-6490FCAB01BD}" dt="2021-03-09T19:16:10.599" v="5319" actId="20577"/>
          <ac:spMkLst>
            <pc:docMk/>
            <pc:sldMk cId="520124173" sldId="290"/>
            <ac:spMk id="19" creationId="{F4F4A001-AF00-4521-9BA3-B1C8D22837D8}"/>
          </ac:spMkLst>
        </pc:spChg>
        <pc:spChg chg="add del mod">
          <ac:chgData name="Aaron Van Alstine" userId="c8f195a4-48c9-49ff-a5ad-a753b418425e" providerId="ADAL" clId="{1D1FCEC1-DE50-4F3C-80B4-6490FCAB01BD}" dt="2021-03-09T19:19:21.282" v="5526" actId="478"/>
          <ac:spMkLst>
            <pc:docMk/>
            <pc:sldMk cId="520124173" sldId="290"/>
            <ac:spMk id="21" creationId="{6AE5B7F3-44B1-4EDF-9372-D8F7CAC86FE1}"/>
          </ac:spMkLst>
        </pc:spChg>
        <pc:spChg chg="add mod">
          <ac:chgData name="Aaron Van Alstine" userId="c8f195a4-48c9-49ff-a5ad-a753b418425e" providerId="ADAL" clId="{1D1FCEC1-DE50-4F3C-80B4-6490FCAB01BD}" dt="2021-03-09T19:32:44.037" v="6081" actId="6549"/>
          <ac:spMkLst>
            <pc:docMk/>
            <pc:sldMk cId="520124173" sldId="290"/>
            <ac:spMk id="22" creationId="{307017E7-81D5-4E77-9C3E-2C92F9324718}"/>
          </ac:spMkLst>
        </pc:spChg>
        <pc:grpChg chg="add mod">
          <ac:chgData name="Aaron Van Alstine" userId="c8f195a4-48c9-49ff-a5ad-a753b418425e" providerId="ADAL" clId="{1D1FCEC1-DE50-4F3C-80B4-6490FCAB01BD}" dt="2021-03-09T19:20:17.827" v="5545" actId="14100"/>
          <ac:grpSpMkLst>
            <pc:docMk/>
            <pc:sldMk cId="520124173" sldId="290"/>
            <ac:grpSpMk id="20" creationId="{693FFEB8-A125-4B01-8A30-7E826D21BD98}"/>
          </ac:grpSpMkLst>
        </pc:grpChg>
        <pc:graphicFrameChg chg="add mod">
          <ac:chgData name="Aaron Van Alstine" userId="c8f195a4-48c9-49ff-a5ad-a753b418425e" providerId="ADAL" clId="{1D1FCEC1-DE50-4F3C-80B4-6490FCAB01BD}" dt="2021-03-09T19:25:51.432" v="5795" actId="20577"/>
          <ac:graphicFrameMkLst>
            <pc:docMk/>
            <pc:sldMk cId="520124173" sldId="290"/>
            <ac:graphicFrameMk id="6" creationId="{8F73E623-9AAD-445A-A0B5-68FFB684B818}"/>
          </ac:graphicFrameMkLst>
        </pc:graphicFrameChg>
        <pc:cxnChg chg="mod">
          <ac:chgData name="Aaron Van Alstine" userId="c8f195a4-48c9-49ff-a5ad-a753b418425e" providerId="ADAL" clId="{1D1FCEC1-DE50-4F3C-80B4-6490FCAB01BD}" dt="2021-03-09T18:55:14.507" v="4257" actId="1036"/>
          <ac:cxnSpMkLst>
            <pc:docMk/>
            <pc:sldMk cId="520124173" sldId="290"/>
            <ac:cxnSpMk id="5" creationId="{218A2843-D5F0-0D4C-BF07-28DE9908B1BF}"/>
          </ac:cxnSpMkLst>
        </pc:cxnChg>
        <pc:cxnChg chg="add mod">
          <ac:chgData name="Aaron Van Alstine" userId="c8f195a4-48c9-49ff-a5ad-a753b418425e" providerId="ADAL" clId="{1D1FCEC1-DE50-4F3C-80B4-6490FCAB01BD}" dt="2021-03-09T19:14:47.836" v="5266" actId="164"/>
          <ac:cxnSpMkLst>
            <pc:docMk/>
            <pc:sldMk cId="520124173" sldId="290"/>
            <ac:cxnSpMk id="8" creationId="{855D78E7-A261-4467-A093-62F1BE69E23F}"/>
          </ac:cxnSpMkLst>
        </pc:cxnChg>
        <pc:cxnChg chg="add mod">
          <ac:chgData name="Aaron Van Alstine" userId="c8f195a4-48c9-49ff-a5ad-a753b418425e" providerId="ADAL" clId="{1D1FCEC1-DE50-4F3C-80B4-6490FCAB01BD}" dt="2021-03-09T19:14:47.836" v="5266" actId="164"/>
          <ac:cxnSpMkLst>
            <pc:docMk/>
            <pc:sldMk cId="520124173" sldId="290"/>
            <ac:cxnSpMk id="12" creationId="{4E3B8E41-9B53-4E05-A133-E5C75B1917A6}"/>
          </ac:cxnSpMkLst>
        </pc:cxnChg>
        <pc:cxnChg chg="add mod">
          <ac:chgData name="Aaron Van Alstine" userId="c8f195a4-48c9-49ff-a5ad-a753b418425e" providerId="ADAL" clId="{1D1FCEC1-DE50-4F3C-80B4-6490FCAB01BD}" dt="2021-03-09T19:14:47.836" v="5266" actId="164"/>
          <ac:cxnSpMkLst>
            <pc:docMk/>
            <pc:sldMk cId="520124173" sldId="290"/>
            <ac:cxnSpMk id="13" creationId="{0F9F130D-F935-44D6-9BE5-20FB015C0FC2}"/>
          </ac:cxnSpMkLst>
        </pc:cxnChg>
        <pc:cxnChg chg="add mod">
          <ac:chgData name="Aaron Van Alstine" userId="c8f195a4-48c9-49ff-a5ad-a753b418425e" providerId="ADAL" clId="{1D1FCEC1-DE50-4F3C-80B4-6490FCAB01BD}" dt="2021-03-09T19:14:47.836" v="5266" actId="164"/>
          <ac:cxnSpMkLst>
            <pc:docMk/>
            <pc:sldMk cId="520124173" sldId="290"/>
            <ac:cxnSpMk id="16" creationId="{40B5B73A-D9D9-42F9-B23D-E30A16F59268}"/>
          </ac:cxnSpMkLst>
        </pc:cxnChg>
        <pc:cxnChg chg="add mod">
          <ac:chgData name="Aaron Van Alstine" userId="c8f195a4-48c9-49ff-a5ad-a753b418425e" providerId="ADAL" clId="{1D1FCEC1-DE50-4F3C-80B4-6490FCAB01BD}" dt="2021-03-09T19:14:47.836" v="5266" actId="164"/>
          <ac:cxnSpMkLst>
            <pc:docMk/>
            <pc:sldMk cId="520124173" sldId="290"/>
            <ac:cxnSpMk id="17" creationId="{411053CC-990F-4DAB-AD94-2C553D35FF37}"/>
          </ac:cxnSpMkLst>
        </pc:cxnChg>
      </pc:sldChg>
      <pc:sldChg chg="modSp add mod ord">
        <pc:chgData name="Aaron Van Alstine" userId="c8f195a4-48c9-49ff-a5ad-a753b418425e" providerId="ADAL" clId="{1D1FCEC1-DE50-4F3C-80B4-6490FCAB01BD}" dt="2021-03-10T16:50:22.323" v="7939" actId="20577"/>
        <pc:sldMkLst>
          <pc:docMk/>
          <pc:sldMk cId="3430982394" sldId="291"/>
        </pc:sldMkLst>
        <pc:spChg chg="mod">
          <ac:chgData name="Aaron Van Alstine" userId="c8f195a4-48c9-49ff-a5ad-a753b418425e" providerId="ADAL" clId="{1D1FCEC1-DE50-4F3C-80B4-6490FCAB01BD}" dt="2021-03-09T19:35:27.399" v="6103" actId="20577"/>
          <ac:spMkLst>
            <pc:docMk/>
            <pc:sldMk cId="3430982394" sldId="291"/>
            <ac:spMk id="3" creationId="{513199C3-5109-BE42-916E-9D0AF95626A3}"/>
          </ac:spMkLst>
        </pc:spChg>
        <pc:spChg chg="mod">
          <ac:chgData name="Aaron Van Alstine" userId="c8f195a4-48c9-49ff-a5ad-a753b418425e" providerId="ADAL" clId="{1D1FCEC1-DE50-4F3C-80B4-6490FCAB01BD}" dt="2021-03-10T16:50:22.323" v="7939" actId="20577"/>
          <ac:spMkLst>
            <pc:docMk/>
            <pc:sldMk cId="3430982394" sldId="291"/>
            <ac:spMk id="4" creationId="{DA268684-9891-D949-9A4C-FE5C4A947B86}"/>
          </ac:spMkLst>
        </pc:spChg>
      </pc:sldChg>
      <pc:sldChg chg="addSp delSp modSp add mod ord">
        <pc:chgData name="Aaron Van Alstine" userId="c8f195a4-48c9-49ff-a5ad-a753b418425e" providerId="ADAL" clId="{1D1FCEC1-DE50-4F3C-80B4-6490FCAB01BD}" dt="2021-03-10T17:47:27.180" v="8002" actId="6549"/>
        <pc:sldMkLst>
          <pc:docMk/>
          <pc:sldMk cId="1470647530" sldId="292"/>
        </pc:sldMkLst>
        <pc:spChg chg="mod">
          <ac:chgData name="Aaron Van Alstine" userId="c8f195a4-48c9-49ff-a5ad-a753b418425e" providerId="ADAL" clId="{1D1FCEC1-DE50-4F3C-80B4-6490FCAB01BD}" dt="2021-03-10T16:46:43.399" v="7857" actId="20577"/>
          <ac:spMkLst>
            <pc:docMk/>
            <pc:sldMk cId="1470647530" sldId="292"/>
            <ac:spMk id="3" creationId="{513199C3-5109-BE42-916E-9D0AF95626A3}"/>
          </ac:spMkLst>
        </pc:spChg>
        <pc:spChg chg="mod">
          <ac:chgData name="Aaron Van Alstine" userId="c8f195a4-48c9-49ff-a5ad-a753b418425e" providerId="ADAL" clId="{1D1FCEC1-DE50-4F3C-80B4-6490FCAB01BD}" dt="2021-03-10T17:47:27.180" v="8002" actId="6549"/>
          <ac:spMkLst>
            <pc:docMk/>
            <pc:sldMk cId="1470647530" sldId="292"/>
            <ac:spMk id="4" creationId="{DA268684-9891-D949-9A4C-FE5C4A947B86}"/>
          </ac:spMkLst>
        </pc:spChg>
        <pc:spChg chg="add del mod">
          <ac:chgData name="Aaron Van Alstine" userId="c8f195a4-48c9-49ff-a5ad-a753b418425e" providerId="ADAL" clId="{1D1FCEC1-DE50-4F3C-80B4-6490FCAB01BD}" dt="2021-03-09T19:57:34.859" v="6950" actId="478"/>
          <ac:spMkLst>
            <pc:docMk/>
            <pc:sldMk cId="1470647530" sldId="292"/>
            <ac:spMk id="12" creationId="{955CC47E-26C5-44A3-A304-ED0973577686}"/>
          </ac:spMkLst>
        </pc:spChg>
        <pc:spChg chg="add del mod">
          <ac:chgData name="Aaron Van Alstine" userId="c8f195a4-48c9-49ff-a5ad-a753b418425e" providerId="ADAL" clId="{1D1FCEC1-DE50-4F3C-80B4-6490FCAB01BD}" dt="2021-03-09T19:57:00.599" v="6899" actId="478"/>
          <ac:spMkLst>
            <pc:docMk/>
            <pc:sldMk cId="1470647530" sldId="292"/>
            <ac:spMk id="13" creationId="{168095E3-0245-46C7-9D63-8FFC1662148A}"/>
          </ac:spMkLst>
        </pc:spChg>
        <pc:spChg chg="add del mod">
          <ac:chgData name="Aaron Van Alstine" userId="c8f195a4-48c9-49ff-a5ad-a753b418425e" providerId="ADAL" clId="{1D1FCEC1-DE50-4F3C-80B4-6490FCAB01BD}" dt="2021-03-10T17:47:21.336" v="8001" actId="478"/>
          <ac:spMkLst>
            <pc:docMk/>
            <pc:sldMk cId="1470647530" sldId="292"/>
            <ac:spMk id="14" creationId="{ED3AF7FC-0FEE-4703-9320-1E1C83C5C445}"/>
          </ac:spMkLst>
        </pc:spChg>
        <pc:spChg chg="add del mod">
          <ac:chgData name="Aaron Van Alstine" userId="c8f195a4-48c9-49ff-a5ad-a753b418425e" providerId="ADAL" clId="{1D1FCEC1-DE50-4F3C-80B4-6490FCAB01BD}" dt="2021-03-09T20:18:52.464" v="7226" actId="478"/>
          <ac:spMkLst>
            <pc:docMk/>
            <pc:sldMk cId="1470647530" sldId="292"/>
            <ac:spMk id="16" creationId="{9BEB5822-6EF8-41A1-9ADB-73E94BA21832}"/>
          </ac:spMkLst>
        </pc:spChg>
        <pc:spChg chg="add mod">
          <ac:chgData name="Aaron Van Alstine" userId="c8f195a4-48c9-49ff-a5ad-a753b418425e" providerId="ADAL" clId="{1D1FCEC1-DE50-4F3C-80B4-6490FCAB01BD}" dt="2021-03-09T20:40:23.443" v="7664" actId="1076"/>
          <ac:spMkLst>
            <pc:docMk/>
            <pc:sldMk cId="1470647530" sldId="292"/>
            <ac:spMk id="17" creationId="{8A8954D3-3FE6-4AF7-8CC0-630E6381B641}"/>
          </ac:spMkLst>
        </pc:spChg>
        <pc:spChg chg="add del mod">
          <ac:chgData name="Aaron Van Alstine" userId="c8f195a4-48c9-49ff-a5ad-a753b418425e" providerId="ADAL" clId="{1D1FCEC1-DE50-4F3C-80B4-6490FCAB01BD}" dt="2021-03-09T20:20:41.923" v="7263"/>
          <ac:spMkLst>
            <pc:docMk/>
            <pc:sldMk cId="1470647530" sldId="292"/>
            <ac:spMk id="18" creationId="{43584D63-352D-47FF-91EA-38D4BDE9AACF}"/>
          </ac:spMkLst>
        </pc:spChg>
        <pc:spChg chg="add mod">
          <ac:chgData name="Aaron Van Alstine" userId="c8f195a4-48c9-49ff-a5ad-a753b418425e" providerId="ADAL" clId="{1D1FCEC1-DE50-4F3C-80B4-6490FCAB01BD}" dt="2021-03-09T20:27:01.150" v="7469" actId="1076"/>
          <ac:spMkLst>
            <pc:docMk/>
            <pc:sldMk cId="1470647530" sldId="292"/>
            <ac:spMk id="19" creationId="{C493E9D0-A580-4068-86CE-E6831F15181F}"/>
          </ac:spMkLst>
        </pc:spChg>
        <pc:spChg chg="add mod">
          <ac:chgData name="Aaron Van Alstine" userId="c8f195a4-48c9-49ff-a5ad-a753b418425e" providerId="ADAL" clId="{1D1FCEC1-DE50-4F3C-80B4-6490FCAB01BD}" dt="2021-03-09T20:27:06.857" v="7470" actId="1076"/>
          <ac:spMkLst>
            <pc:docMk/>
            <pc:sldMk cId="1470647530" sldId="292"/>
            <ac:spMk id="20" creationId="{0B8241FB-8140-4D18-B76D-7A1BA5B02636}"/>
          </ac:spMkLst>
        </pc:spChg>
        <pc:spChg chg="add mod">
          <ac:chgData name="Aaron Van Alstine" userId="c8f195a4-48c9-49ff-a5ad-a753b418425e" providerId="ADAL" clId="{1D1FCEC1-DE50-4F3C-80B4-6490FCAB01BD}" dt="2021-03-09T20:40:31.713" v="7666" actId="1076"/>
          <ac:spMkLst>
            <pc:docMk/>
            <pc:sldMk cId="1470647530" sldId="292"/>
            <ac:spMk id="21" creationId="{771325C7-D627-4EBD-839E-0DBC5D3F4F97}"/>
          </ac:spMkLst>
        </pc:spChg>
        <pc:spChg chg="add mod">
          <ac:chgData name="Aaron Van Alstine" userId="c8f195a4-48c9-49ff-a5ad-a753b418425e" providerId="ADAL" clId="{1D1FCEC1-DE50-4F3C-80B4-6490FCAB01BD}" dt="2021-03-09T20:40:28.632" v="7665" actId="1076"/>
          <ac:spMkLst>
            <pc:docMk/>
            <pc:sldMk cId="1470647530" sldId="292"/>
            <ac:spMk id="22" creationId="{33084B7B-9E83-48F0-BA0C-38BB2B2ADC94}"/>
          </ac:spMkLst>
        </pc:spChg>
        <pc:spChg chg="add mod">
          <ac:chgData name="Aaron Van Alstine" userId="c8f195a4-48c9-49ff-a5ad-a753b418425e" providerId="ADAL" clId="{1D1FCEC1-DE50-4F3C-80B4-6490FCAB01BD}" dt="2021-03-09T20:26:55.106" v="7468" actId="14100"/>
          <ac:spMkLst>
            <pc:docMk/>
            <pc:sldMk cId="1470647530" sldId="292"/>
            <ac:spMk id="23" creationId="{90880BD1-CF73-4877-810C-DEB3BFBAA3EB}"/>
          </ac:spMkLst>
        </pc:spChg>
        <pc:spChg chg="add mod">
          <ac:chgData name="Aaron Van Alstine" userId="c8f195a4-48c9-49ff-a5ad-a753b418425e" providerId="ADAL" clId="{1D1FCEC1-DE50-4F3C-80B4-6490FCAB01BD}" dt="2021-03-09T20:40:40.067" v="7668" actId="1076"/>
          <ac:spMkLst>
            <pc:docMk/>
            <pc:sldMk cId="1470647530" sldId="292"/>
            <ac:spMk id="24" creationId="{A5A5FBC3-78F0-4AB4-87B0-10123C2233D8}"/>
          </ac:spMkLst>
        </pc:spChg>
        <pc:spChg chg="add mod">
          <ac:chgData name="Aaron Van Alstine" userId="c8f195a4-48c9-49ff-a5ad-a753b418425e" providerId="ADAL" clId="{1D1FCEC1-DE50-4F3C-80B4-6490FCAB01BD}" dt="2021-03-09T20:43:13.014" v="7800" actId="1035"/>
          <ac:spMkLst>
            <pc:docMk/>
            <pc:sldMk cId="1470647530" sldId="292"/>
            <ac:spMk id="25" creationId="{BECA54C7-EC7D-4A72-B78E-AF5DCC23DEE5}"/>
          </ac:spMkLst>
        </pc:spChg>
        <pc:spChg chg="add mod">
          <ac:chgData name="Aaron Van Alstine" userId="c8f195a4-48c9-49ff-a5ad-a753b418425e" providerId="ADAL" clId="{1D1FCEC1-DE50-4F3C-80B4-6490FCAB01BD}" dt="2021-03-09T20:40:46.369" v="7669" actId="1076"/>
          <ac:spMkLst>
            <pc:docMk/>
            <pc:sldMk cId="1470647530" sldId="292"/>
            <ac:spMk id="26" creationId="{864C32AE-0A3A-4433-B3FF-3E2EF40E152C}"/>
          </ac:spMkLst>
        </pc:spChg>
        <pc:spChg chg="add mod">
          <ac:chgData name="Aaron Van Alstine" userId="c8f195a4-48c9-49ff-a5ad-a753b418425e" providerId="ADAL" clId="{1D1FCEC1-DE50-4F3C-80B4-6490FCAB01BD}" dt="2021-03-09T20:43:13.014" v="7800" actId="1035"/>
          <ac:spMkLst>
            <pc:docMk/>
            <pc:sldMk cId="1470647530" sldId="292"/>
            <ac:spMk id="27" creationId="{A1CD1F58-F6E8-4177-96DF-8A372EA7D1F9}"/>
          </ac:spMkLst>
        </pc:spChg>
        <pc:picChg chg="add del mod">
          <ac:chgData name="Aaron Van Alstine" userId="c8f195a4-48c9-49ff-a5ad-a753b418425e" providerId="ADAL" clId="{1D1FCEC1-DE50-4F3C-80B4-6490FCAB01BD}" dt="2021-03-09T19:51:47.500" v="6766" actId="21"/>
          <ac:picMkLst>
            <pc:docMk/>
            <pc:sldMk cId="1470647530" sldId="292"/>
            <ac:picMk id="7" creationId="{73CCC309-4315-4240-B423-4DA88E9AB67A}"/>
          </ac:picMkLst>
        </pc:picChg>
        <pc:picChg chg="add del mod">
          <ac:chgData name="Aaron Van Alstine" userId="c8f195a4-48c9-49ff-a5ad-a753b418425e" providerId="ADAL" clId="{1D1FCEC1-DE50-4F3C-80B4-6490FCAB01BD}" dt="2021-03-09T19:54:28.677" v="6773" actId="478"/>
          <ac:picMkLst>
            <pc:docMk/>
            <pc:sldMk cId="1470647530" sldId="292"/>
            <ac:picMk id="9" creationId="{C46B606B-334F-4554-AB81-47716D0968CA}"/>
          </ac:picMkLst>
        </pc:picChg>
        <pc:picChg chg="add del mod modCrop">
          <ac:chgData name="Aaron Van Alstine" userId="c8f195a4-48c9-49ff-a5ad-a753b418425e" providerId="ADAL" clId="{1D1FCEC1-DE50-4F3C-80B4-6490FCAB01BD}" dt="2021-03-09T20:13:12.494" v="7086" actId="478"/>
          <ac:picMkLst>
            <pc:docMk/>
            <pc:sldMk cId="1470647530" sldId="292"/>
            <ac:picMk id="11" creationId="{08FD390D-7150-4335-AC51-BACD69D8A5E2}"/>
          </ac:picMkLst>
        </pc:picChg>
        <pc:picChg chg="add mod">
          <ac:chgData name="Aaron Van Alstine" userId="c8f195a4-48c9-49ff-a5ad-a753b418425e" providerId="ADAL" clId="{1D1FCEC1-DE50-4F3C-80B4-6490FCAB01BD}" dt="2021-03-09T20:42:56.896" v="7774" actId="14100"/>
          <ac:picMkLst>
            <pc:docMk/>
            <pc:sldMk cId="1470647530" sldId="292"/>
            <ac:picMk id="15" creationId="{CAFD781A-A880-46C9-9835-A1E127BB076C}"/>
          </ac:picMkLst>
        </pc:picChg>
        <pc:cxnChg chg="add mod">
          <ac:chgData name="Aaron Van Alstine" userId="c8f195a4-48c9-49ff-a5ad-a753b418425e" providerId="ADAL" clId="{1D1FCEC1-DE50-4F3C-80B4-6490FCAB01BD}" dt="2021-03-10T16:46:32.834" v="7856" actId="1036"/>
          <ac:cxnSpMkLst>
            <pc:docMk/>
            <pc:sldMk cId="1470647530" sldId="292"/>
            <ac:cxnSpMk id="18" creationId="{D2D38E56-359E-4CF2-80EC-E1B1879A02DA}"/>
          </ac:cxnSpMkLst>
        </pc:cxnChg>
      </pc:sldChg>
      <pc:sldMasterChg chg="modSldLayout">
        <pc:chgData name="Aaron Van Alstine" userId="c8f195a4-48c9-49ff-a5ad-a753b418425e" providerId="ADAL" clId="{1D1FCEC1-DE50-4F3C-80B4-6490FCAB01BD}" dt="2021-03-09T18:30:08.835" v="3102"/>
        <pc:sldMasterMkLst>
          <pc:docMk/>
          <pc:sldMasterMk cId="437811893" sldId="2147483648"/>
        </pc:sldMasterMkLst>
        <pc:sldLayoutChg chg="addSp delSp mod">
          <pc:chgData name="Aaron Van Alstine" userId="c8f195a4-48c9-49ff-a5ad-a753b418425e" providerId="ADAL" clId="{1D1FCEC1-DE50-4F3C-80B4-6490FCAB01BD}" dt="2021-03-09T17:10:42.710" v="270" actId="21"/>
          <pc:sldLayoutMkLst>
            <pc:docMk/>
            <pc:sldMasterMk cId="437811893" sldId="2147483648"/>
            <pc:sldLayoutMk cId="3316993714" sldId="2147483649"/>
          </pc:sldLayoutMkLst>
          <pc:spChg chg="del">
            <ac:chgData name="Aaron Van Alstine" userId="c8f195a4-48c9-49ff-a5ad-a753b418425e" providerId="ADAL" clId="{1D1FCEC1-DE50-4F3C-80B4-6490FCAB01BD}" dt="2021-03-09T17:10:42.710" v="270" actId="21"/>
            <ac:spMkLst>
              <pc:docMk/>
              <pc:sldMasterMk cId="437811893" sldId="2147483648"/>
              <pc:sldLayoutMk cId="3316993714" sldId="2147483649"/>
              <ac:spMk id="14" creationId="{70F33A56-918F-EF48-8CA4-BBEC3D8D5682}"/>
            </ac:spMkLst>
          </pc:spChg>
          <pc:spChg chg="del">
            <ac:chgData name="Aaron Van Alstine" userId="c8f195a4-48c9-49ff-a5ad-a753b418425e" providerId="ADAL" clId="{1D1FCEC1-DE50-4F3C-80B4-6490FCAB01BD}" dt="2021-03-09T17:10:42.710" v="270" actId="21"/>
            <ac:spMkLst>
              <pc:docMk/>
              <pc:sldMasterMk cId="437811893" sldId="2147483648"/>
              <pc:sldLayoutMk cId="3316993714" sldId="2147483649"/>
              <ac:spMk id="15" creationId="{714CFD13-2DD9-6A45-B8A5-B5F0291BCD12}"/>
            </ac:spMkLst>
          </pc:spChg>
          <pc:picChg chg="del">
            <ac:chgData name="Aaron Van Alstine" userId="c8f195a4-48c9-49ff-a5ad-a753b418425e" providerId="ADAL" clId="{1D1FCEC1-DE50-4F3C-80B4-6490FCAB01BD}" dt="2021-03-09T17:08:27.927" v="252" actId="478"/>
            <ac:picMkLst>
              <pc:docMk/>
              <pc:sldMasterMk cId="437811893" sldId="2147483648"/>
              <pc:sldLayoutMk cId="3316993714" sldId="2147483649"/>
              <ac:picMk id="13" creationId="{D9D4DB1F-F551-8D48-8EA7-9F595463FC96}"/>
            </ac:picMkLst>
          </pc:picChg>
          <pc:picChg chg="del">
            <ac:chgData name="Aaron Van Alstine" userId="c8f195a4-48c9-49ff-a5ad-a753b418425e" providerId="ADAL" clId="{1D1FCEC1-DE50-4F3C-80B4-6490FCAB01BD}" dt="2021-03-09T17:10:42.710" v="270" actId="21"/>
            <ac:picMkLst>
              <pc:docMk/>
              <pc:sldMasterMk cId="437811893" sldId="2147483648"/>
              <pc:sldLayoutMk cId="3316993714" sldId="2147483649"/>
              <ac:picMk id="16" creationId="{E0BFCB1B-82E7-1C46-AE79-38A7CF2CA3DF}"/>
            </ac:picMkLst>
          </pc:picChg>
          <pc:cxnChg chg="add del">
            <ac:chgData name="Aaron Van Alstine" userId="c8f195a4-48c9-49ff-a5ad-a753b418425e" providerId="ADAL" clId="{1D1FCEC1-DE50-4F3C-80B4-6490FCAB01BD}" dt="2021-03-09T17:10:42.710" v="270" actId="21"/>
            <ac:cxnSpMkLst>
              <pc:docMk/>
              <pc:sldMasterMk cId="437811893" sldId="2147483648"/>
              <pc:sldLayoutMk cId="3316993714" sldId="2147483649"/>
              <ac:cxnSpMk id="7" creationId="{9139EEA9-3188-3B4C-99F1-641C97D0882C}"/>
            </ac:cxnSpMkLst>
          </pc:cxnChg>
        </pc:sldLayoutChg>
        <pc:sldLayoutChg chg="setBg">
          <pc:chgData name="Aaron Van Alstine" userId="c8f195a4-48c9-49ff-a5ad-a753b418425e" providerId="ADAL" clId="{1D1FCEC1-DE50-4F3C-80B4-6490FCAB01BD}" dt="2021-03-09T18:30:08.835" v="3102"/>
          <pc:sldLayoutMkLst>
            <pc:docMk/>
            <pc:sldMasterMk cId="437811893" sldId="2147483648"/>
            <pc:sldLayoutMk cId="1480004814" sldId="2147483676"/>
          </pc:sldLayoutMkLst>
        </pc:sldLayoutChg>
      </pc:sldMasterChg>
    </pc:docChg>
  </pc:docChgLst>
  <pc:docChgLst>
    <pc:chgData name="Maya Sterling" userId="a62f05b8-d3db-4e5c-ad01-9bf1a4aacc52" providerId="ADAL" clId="{88EEC849-FB2A-49D7-B668-61D38B02CF1E}"/>
    <pc:docChg chg="undo custSel addSld delSld modSld sldOrd modSection">
      <pc:chgData name="Maya Sterling" userId="a62f05b8-d3db-4e5c-ad01-9bf1a4aacc52" providerId="ADAL" clId="{88EEC849-FB2A-49D7-B668-61D38B02CF1E}" dt="2021-09-01T13:40:30.515" v="6182" actId="20577"/>
      <pc:docMkLst>
        <pc:docMk/>
      </pc:docMkLst>
      <pc:sldChg chg="modSp mod">
        <pc:chgData name="Maya Sterling" userId="a62f05b8-d3db-4e5c-ad01-9bf1a4aacc52" providerId="ADAL" clId="{88EEC849-FB2A-49D7-B668-61D38B02CF1E}" dt="2021-08-23T18:27:25.225" v="61" actId="20577"/>
        <pc:sldMkLst>
          <pc:docMk/>
          <pc:sldMk cId="3227211674" sldId="358"/>
        </pc:sldMkLst>
        <pc:spChg chg="mod">
          <ac:chgData name="Maya Sterling" userId="a62f05b8-d3db-4e5c-ad01-9bf1a4aacc52" providerId="ADAL" clId="{88EEC849-FB2A-49D7-B668-61D38B02CF1E}" dt="2021-08-23T18:27:25.225" v="61" actId="20577"/>
          <ac:spMkLst>
            <pc:docMk/>
            <pc:sldMk cId="3227211674" sldId="358"/>
            <ac:spMk id="2" creationId="{16C93B49-19EE-A548-8499-3FCC181EA117}"/>
          </ac:spMkLst>
        </pc:spChg>
        <pc:spChg chg="mod">
          <ac:chgData name="Maya Sterling" userId="a62f05b8-d3db-4e5c-ad01-9bf1a4aacc52" providerId="ADAL" clId="{88EEC849-FB2A-49D7-B668-61D38B02CF1E}" dt="2021-08-23T18:22:18.806" v="7" actId="20577"/>
          <ac:spMkLst>
            <pc:docMk/>
            <pc:sldMk cId="3227211674" sldId="358"/>
            <ac:spMk id="4" creationId="{397100B8-EBF3-4DF0-8B04-2AC3523817CF}"/>
          </ac:spMkLst>
        </pc:spChg>
      </pc:sldChg>
      <pc:sldChg chg="modSp mod">
        <pc:chgData name="Maya Sterling" userId="a62f05b8-d3db-4e5c-ad01-9bf1a4aacc52" providerId="ADAL" clId="{88EEC849-FB2A-49D7-B668-61D38B02CF1E}" dt="2021-08-23T19:22:06.600" v="606" actId="20577"/>
        <pc:sldMkLst>
          <pc:docMk/>
          <pc:sldMk cId="1045363876" sldId="365"/>
        </pc:sldMkLst>
        <pc:graphicFrameChg chg="modGraphic">
          <ac:chgData name="Maya Sterling" userId="a62f05b8-d3db-4e5c-ad01-9bf1a4aacc52" providerId="ADAL" clId="{88EEC849-FB2A-49D7-B668-61D38B02CF1E}" dt="2021-08-23T19:22:06.600" v="606" actId="20577"/>
          <ac:graphicFrameMkLst>
            <pc:docMk/>
            <pc:sldMk cId="1045363876" sldId="365"/>
            <ac:graphicFrameMk id="4" creationId="{1F6AA1F5-928F-42EE-8A5B-29099B0144C1}"/>
          </ac:graphicFrameMkLst>
        </pc:graphicFrameChg>
      </pc:sldChg>
      <pc:sldChg chg="del">
        <pc:chgData name="Maya Sterling" userId="a62f05b8-d3db-4e5c-ad01-9bf1a4aacc52" providerId="ADAL" clId="{88EEC849-FB2A-49D7-B668-61D38B02CF1E}" dt="2021-08-23T19:23:40.813" v="609" actId="2696"/>
        <pc:sldMkLst>
          <pc:docMk/>
          <pc:sldMk cId="462623052" sldId="367"/>
        </pc:sldMkLst>
      </pc:sldChg>
      <pc:sldChg chg="modSp add del mod ord delCm">
        <pc:chgData name="Maya Sterling" userId="a62f05b8-d3db-4e5c-ad01-9bf1a4aacc52" providerId="ADAL" clId="{88EEC849-FB2A-49D7-B668-61D38B02CF1E}" dt="2021-08-30T17:02:32.847" v="5692" actId="20577"/>
        <pc:sldMkLst>
          <pc:docMk/>
          <pc:sldMk cId="3482016956" sldId="368"/>
        </pc:sldMkLst>
        <pc:spChg chg="mod">
          <ac:chgData name="Maya Sterling" userId="a62f05b8-d3db-4e5c-ad01-9bf1a4aacc52" providerId="ADAL" clId="{88EEC849-FB2A-49D7-B668-61D38B02CF1E}" dt="2021-08-30T16:54:38.348" v="5503" actId="20577"/>
          <ac:spMkLst>
            <pc:docMk/>
            <pc:sldMk cId="3482016956" sldId="368"/>
            <ac:spMk id="3" creationId="{05F983AD-BC08-4860-AE59-8F03C1A55A8B}"/>
          </ac:spMkLst>
        </pc:spChg>
        <pc:graphicFrameChg chg="modGraphic">
          <ac:chgData name="Maya Sterling" userId="a62f05b8-d3db-4e5c-ad01-9bf1a4aacc52" providerId="ADAL" clId="{88EEC849-FB2A-49D7-B668-61D38B02CF1E}" dt="2021-08-30T17:02:32.847" v="5692" actId="20577"/>
          <ac:graphicFrameMkLst>
            <pc:docMk/>
            <pc:sldMk cId="3482016956" sldId="368"/>
            <ac:graphicFrameMk id="6" creationId="{72E76315-A2F0-4106-ACF7-16DBC2C47515}"/>
          </ac:graphicFrameMkLst>
        </pc:graphicFrameChg>
      </pc:sldChg>
      <pc:sldChg chg="addSp delSp modSp mod modNotesTx">
        <pc:chgData name="Maya Sterling" userId="a62f05b8-d3db-4e5c-ad01-9bf1a4aacc52" providerId="ADAL" clId="{88EEC849-FB2A-49D7-B668-61D38B02CF1E}" dt="2021-08-30T17:34:36.071" v="6117" actId="20577"/>
        <pc:sldMkLst>
          <pc:docMk/>
          <pc:sldMk cId="2623185089" sldId="377"/>
        </pc:sldMkLst>
        <pc:spChg chg="mod">
          <ac:chgData name="Maya Sterling" userId="a62f05b8-d3db-4e5c-ad01-9bf1a4aacc52" providerId="ADAL" clId="{88EEC849-FB2A-49D7-B668-61D38B02CF1E}" dt="2021-08-23T20:01:30.857" v="2116" actId="20577"/>
          <ac:spMkLst>
            <pc:docMk/>
            <pc:sldMk cId="2623185089" sldId="377"/>
            <ac:spMk id="3" creationId="{05F983AD-BC08-4860-AE59-8F03C1A55A8B}"/>
          </ac:spMkLst>
        </pc:spChg>
        <pc:spChg chg="add mod">
          <ac:chgData name="Maya Sterling" userId="a62f05b8-d3db-4e5c-ad01-9bf1a4aacc52" providerId="ADAL" clId="{88EEC849-FB2A-49D7-B668-61D38B02CF1E}" dt="2021-08-30T17:34:36.071" v="6117" actId="20577"/>
          <ac:spMkLst>
            <pc:docMk/>
            <pc:sldMk cId="2623185089" sldId="377"/>
            <ac:spMk id="10" creationId="{42CC42D0-F4C6-4A87-A9CD-41D696F84E90}"/>
          </ac:spMkLst>
        </pc:spChg>
        <pc:spChg chg="del mod">
          <ac:chgData name="Maya Sterling" userId="a62f05b8-d3db-4e5c-ad01-9bf1a4aacc52" providerId="ADAL" clId="{88EEC849-FB2A-49D7-B668-61D38B02CF1E}" dt="2021-08-23T20:22:57.143" v="2409" actId="478"/>
          <ac:spMkLst>
            <pc:docMk/>
            <pc:sldMk cId="2623185089" sldId="377"/>
            <ac:spMk id="12" creationId="{5D9E3BC3-8BA6-4F57-9091-3CBFFD6C0873}"/>
          </ac:spMkLst>
        </pc:spChg>
        <pc:spChg chg="del">
          <ac:chgData name="Maya Sterling" userId="a62f05b8-d3db-4e5c-ad01-9bf1a4aacc52" providerId="ADAL" clId="{88EEC849-FB2A-49D7-B668-61D38B02CF1E}" dt="2021-08-23T19:24:42.723" v="652" actId="478"/>
          <ac:spMkLst>
            <pc:docMk/>
            <pc:sldMk cId="2623185089" sldId="377"/>
            <ac:spMk id="14" creationId="{3DC45A13-7721-4756-9E66-434721AB1948}"/>
          </ac:spMkLst>
        </pc:spChg>
        <pc:spChg chg="del mod">
          <ac:chgData name="Maya Sterling" userId="a62f05b8-d3db-4e5c-ad01-9bf1a4aacc52" providerId="ADAL" clId="{88EEC849-FB2A-49D7-B668-61D38B02CF1E}" dt="2021-08-23T19:24:50.763" v="657" actId="478"/>
          <ac:spMkLst>
            <pc:docMk/>
            <pc:sldMk cId="2623185089" sldId="377"/>
            <ac:spMk id="16" creationId="{AC4616E1-F802-4E7A-AFFA-A6E6C9B0E438}"/>
          </ac:spMkLst>
        </pc:spChg>
        <pc:picChg chg="del mod">
          <ac:chgData name="Maya Sterling" userId="a62f05b8-d3db-4e5c-ad01-9bf1a4aacc52" providerId="ADAL" clId="{88EEC849-FB2A-49D7-B668-61D38B02CF1E}" dt="2021-08-27T20:58:06.400" v="5331" actId="478"/>
          <ac:picMkLst>
            <pc:docMk/>
            <pc:sldMk cId="2623185089" sldId="377"/>
            <ac:picMk id="5" creationId="{68C5442B-5F1C-4D3B-8E3E-4B7974571D91}"/>
          </ac:picMkLst>
        </pc:picChg>
        <pc:picChg chg="add del mod">
          <ac:chgData name="Maya Sterling" userId="a62f05b8-d3db-4e5c-ad01-9bf1a4aacc52" providerId="ADAL" clId="{88EEC849-FB2A-49D7-B668-61D38B02CF1E}" dt="2021-08-27T21:00:10.829" v="5359" actId="478"/>
          <ac:picMkLst>
            <pc:docMk/>
            <pc:sldMk cId="2623185089" sldId="377"/>
            <ac:picMk id="6" creationId="{4A699163-BA03-4CBD-BAE0-EFEC89DC400F}"/>
          </ac:picMkLst>
        </pc:picChg>
        <pc:picChg chg="del">
          <ac:chgData name="Maya Sterling" userId="a62f05b8-d3db-4e5c-ad01-9bf1a4aacc52" providerId="ADAL" clId="{88EEC849-FB2A-49D7-B668-61D38B02CF1E}" dt="2021-08-23T19:24:42.723" v="652" actId="478"/>
          <ac:picMkLst>
            <pc:docMk/>
            <pc:sldMk cId="2623185089" sldId="377"/>
            <ac:picMk id="7" creationId="{AC52EEB5-76E9-463B-AC6C-E499C336E061}"/>
          </ac:picMkLst>
        </pc:picChg>
        <pc:picChg chg="add del mod">
          <ac:chgData name="Maya Sterling" userId="a62f05b8-d3db-4e5c-ad01-9bf1a4aacc52" providerId="ADAL" clId="{88EEC849-FB2A-49D7-B668-61D38B02CF1E}" dt="2021-08-27T21:00:08.687" v="5357" actId="478"/>
          <ac:picMkLst>
            <pc:docMk/>
            <pc:sldMk cId="2623185089" sldId="377"/>
            <ac:picMk id="8" creationId="{66687455-342C-419F-B02F-95BC70BDB3D7}"/>
          </ac:picMkLst>
        </pc:picChg>
        <pc:picChg chg="add del mod">
          <ac:chgData name="Maya Sterling" userId="a62f05b8-d3db-4e5c-ad01-9bf1a4aacc52" providerId="ADAL" clId="{88EEC849-FB2A-49D7-B668-61D38B02CF1E}" dt="2021-08-27T21:00:09.689" v="5358" actId="478"/>
          <ac:picMkLst>
            <pc:docMk/>
            <pc:sldMk cId="2623185089" sldId="377"/>
            <ac:picMk id="11" creationId="{1A2A1BB1-2D32-4E38-B626-9A686335AFF8}"/>
          </ac:picMkLst>
        </pc:picChg>
        <pc:picChg chg="del">
          <ac:chgData name="Maya Sterling" userId="a62f05b8-d3db-4e5c-ad01-9bf1a4aacc52" providerId="ADAL" clId="{88EEC849-FB2A-49D7-B668-61D38B02CF1E}" dt="2021-08-23T19:24:47.984" v="655" actId="478"/>
          <ac:picMkLst>
            <pc:docMk/>
            <pc:sldMk cId="2623185089" sldId="377"/>
            <ac:picMk id="13" creationId="{87401DEB-9435-4944-A79C-0D2940F78656}"/>
          </ac:picMkLst>
        </pc:picChg>
        <pc:picChg chg="add mod">
          <ac:chgData name="Maya Sterling" userId="a62f05b8-d3db-4e5c-ad01-9bf1a4aacc52" providerId="ADAL" clId="{88EEC849-FB2A-49D7-B668-61D38B02CF1E}" dt="2021-08-27T21:00:56.923" v="5378" actId="1076"/>
          <ac:picMkLst>
            <pc:docMk/>
            <pc:sldMk cId="2623185089" sldId="377"/>
            <ac:picMk id="1026" creationId="{95B5E32F-E095-4E42-ABDF-C4B4295CA3BA}"/>
          </ac:picMkLst>
        </pc:picChg>
        <pc:picChg chg="add mod">
          <ac:chgData name="Maya Sterling" userId="a62f05b8-d3db-4e5c-ad01-9bf1a4aacc52" providerId="ADAL" clId="{88EEC849-FB2A-49D7-B668-61D38B02CF1E}" dt="2021-08-27T21:01:48.950" v="5386" actId="14100"/>
          <ac:picMkLst>
            <pc:docMk/>
            <pc:sldMk cId="2623185089" sldId="377"/>
            <ac:picMk id="1028" creationId="{3C93F80B-8D7C-4F94-8B70-7A0FBB5E679E}"/>
          </ac:picMkLst>
        </pc:picChg>
      </pc:sldChg>
      <pc:sldChg chg="modSp mod ord">
        <pc:chgData name="Maya Sterling" userId="a62f05b8-d3db-4e5c-ad01-9bf1a4aacc52" providerId="ADAL" clId="{88EEC849-FB2A-49D7-B668-61D38B02CF1E}" dt="2021-08-27T20:55:08.103" v="5313" actId="20577"/>
        <pc:sldMkLst>
          <pc:docMk/>
          <pc:sldMk cId="359491906" sldId="378"/>
        </pc:sldMkLst>
        <pc:spChg chg="mod">
          <ac:chgData name="Maya Sterling" userId="a62f05b8-d3db-4e5c-ad01-9bf1a4aacc52" providerId="ADAL" clId="{88EEC849-FB2A-49D7-B668-61D38B02CF1E}" dt="2021-08-27T20:55:08.103" v="5313" actId="20577"/>
          <ac:spMkLst>
            <pc:docMk/>
            <pc:sldMk cId="359491906" sldId="378"/>
            <ac:spMk id="12" creationId="{A6B4232A-47CC-4355-879B-A1B2B74BFE15}"/>
          </ac:spMkLst>
        </pc:spChg>
        <pc:spChg chg="mod">
          <ac:chgData name="Maya Sterling" userId="a62f05b8-d3db-4e5c-ad01-9bf1a4aacc52" providerId="ADAL" clId="{88EEC849-FB2A-49D7-B668-61D38B02CF1E}" dt="2021-08-23T19:16:02.581" v="581" actId="113"/>
          <ac:spMkLst>
            <pc:docMk/>
            <pc:sldMk cId="359491906" sldId="378"/>
            <ac:spMk id="23" creationId="{DD0673F1-3CF0-4444-8E9E-215798F814BB}"/>
          </ac:spMkLst>
        </pc:spChg>
      </pc:sldChg>
      <pc:sldChg chg="addSp modSp mod">
        <pc:chgData name="Maya Sterling" userId="a62f05b8-d3db-4e5c-ad01-9bf1a4aacc52" providerId="ADAL" clId="{88EEC849-FB2A-49D7-B668-61D38B02CF1E}" dt="2021-08-30T16:54:18.864" v="5498" actId="20577"/>
        <pc:sldMkLst>
          <pc:docMk/>
          <pc:sldMk cId="2589109940" sldId="383"/>
        </pc:sldMkLst>
        <pc:spChg chg="mod">
          <ac:chgData name="Maya Sterling" userId="a62f05b8-d3db-4e5c-ad01-9bf1a4aacc52" providerId="ADAL" clId="{88EEC849-FB2A-49D7-B668-61D38B02CF1E}" dt="2021-08-24T19:39:44.874" v="5138" actId="1076"/>
          <ac:spMkLst>
            <pc:docMk/>
            <pc:sldMk cId="2589109940" sldId="383"/>
            <ac:spMk id="4" creationId="{3D7A5BB0-F938-433B-BABD-E47F452E4A2D}"/>
          </ac:spMkLst>
        </pc:spChg>
        <pc:spChg chg="mod">
          <ac:chgData name="Maya Sterling" userId="a62f05b8-d3db-4e5c-ad01-9bf1a4aacc52" providerId="ADAL" clId="{88EEC849-FB2A-49D7-B668-61D38B02CF1E}" dt="2021-08-24T19:39:54.366" v="5145" actId="1076"/>
          <ac:spMkLst>
            <pc:docMk/>
            <pc:sldMk cId="2589109940" sldId="383"/>
            <ac:spMk id="7" creationId="{B6E24985-881F-4062-ACC6-405B510321B6}"/>
          </ac:spMkLst>
        </pc:spChg>
        <pc:spChg chg="add mod">
          <ac:chgData name="Maya Sterling" userId="a62f05b8-d3db-4e5c-ad01-9bf1a4aacc52" providerId="ADAL" clId="{88EEC849-FB2A-49D7-B668-61D38B02CF1E}" dt="2021-08-30T16:54:18.864" v="5498" actId="20577"/>
          <ac:spMkLst>
            <pc:docMk/>
            <pc:sldMk cId="2589109940" sldId="383"/>
            <ac:spMk id="8" creationId="{1AFB77E7-885F-4E4D-AD48-38E55873AC61}"/>
          </ac:spMkLst>
        </pc:spChg>
        <pc:picChg chg="mod">
          <ac:chgData name="Maya Sterling" userId="a62f05b8-d3db-4e5c-ad01-9bf1a4aacc52" providerId="ADAL" clId="{88EEC849-FB2A-49D7-B668-61D38B02CF1E}" dt="2021-08-24T19:39:55.564" v="5146" actId="1076"/>
          <ac:picMkLst>
            <pc:docMk/>
            <pc:sldMk cId="2589109940" sldId="383"/>
            <ac:picMk id="1026" creationId="{574A0CAF-7F28-40D0-9E85-ECF76DA797E8}"/>
          </ac:picMkLst>
        </pc:picChg>
      </pc:sldChg>
      <pc:sldChg chg="modSp mod ord">
        <pc:chgData name="Maya Sterling" userId="a62f05b8-d3db-4e5c-ad01-9bf1a4aacc52" providerId="ADAL" clId="{88EEC849-FB2A-49D7-B668-61D38B02CF1E}" dt="2021-08-27T20:54:58.124" v="5311" actId="1076"/>
        <pc:sldMkLst>
          <pc:docMk/>
          <pc:sldMk cId="3874045566" sldId="385"/>
        </pc:sldMkLst>
        <pc:spChg chg="mod">
          <ac:chgData name="Maya Sterling" userId="a62f05b8-d3db-4e5c-ad01-9bf1a4aacc52" providerId="ADAL" clId="{88EEC849-FB2A-49D7-B668-61D38B02CF1E}" dt="2021-08-23T19:15:03.040" v="577" actId="1076"/>
          <ac:spMkLst>
            <pc:docMk/>
            <pc:sldMk cId="3874045566" sldId="385"/>
            <ac:spMk id="3" creationId="{05F983AD-BC08-4860-AE59-8F03C1A55A8B}"/>
          </ac:spMkLst>
        </pc:spChg>
        <pc:spChg chg="mod">
          <ac:chgData name="Maya Sterling" userId="a62f05b8-d3db-4e5c-ad01-9bf1a4aacc52" providerId="ADAL" clId="{88EEC849-FB2A-49D7-B668-61D38B02CF1E}" dt="2021-08-23T19:12:44.765" v="406" actId="20577"/>
          <ac:spMkLst>
            <pc:docMk/>
            <pc:sldMk cId="3874045566" sldId="385"/>
            <ac:spMk id="7" creationId="{D80CA94F-E70B-431C-9550-3E2D77CA7154}"/>
          </ac:spMkLst>
        </pc:spChg>
        <pc:spChg chg="mod">
          <ac:chgData name="Maya Sterling" userId="a62f05b8-d3db-4e5c-ad01-9bf1a4aacc52" providerId="ADAL" clId="{88EEC849-FB2A-49D7-B668-61D38B02CF1E}" dt="2021-08-27T20:54:58.124" v="5311" actId="1076"/>
          <ac:spMkLst>
            <pc:docMk/>
            <pc:sldMk cId="3874045566" sldId="385"/>
            <ac:spMk id="20" creationId="{13270471-92B5-424D-AAB4-7F199F1972CA}"/>
          </ac:spMkLst>
        </pc:spChg>
      </pc:sldChg>
      <pc:sldChg chg="del">
        <pc:chgData name="Maya Sterling" userId="a62f05b8-d3db-4e5c-ad01-9bf1a4aacc52" providerId="ADAL" clId="{88EEC849-FB2A-49D7-B668-61D38B02CF1E}" dt="2021-08-23T19:20:25.314" v="596" actId="2696"/>
        <pc:sldMkLst>
          <pc:docMk/>
          <pc:sldMk cId="703341183" sldId="386"/>
        </pc:sldMkLst>
      </pc:sldChg>
      <pc:sldChg chg="del">
        <pc:chgData name="Maya Sterling" userId="a62f05b8-d3db-4e5c-ad01-9bf1a4aacc52" providerId="ADAL" clId="{88EEC849-FB2A-49D7-B668-61D38B02CF1E}" dt="2021-08-23T19:22:50.641" v="607" actId="2696"/>
        <pc:sldMkLst>
          <pc:docMk/>
          <pc:sldMk cId="2844211405" sldId="387"/>
        </pc:sldMkLst>
      </pc:sldChg>
      <pc:sldChg chg="modSp del mod">
        <pc:chgData name="Maya Sterling" userId="a62f05b8-d3db-4e5c-ad01-9bf1a4aacc52" providerId="ADAL" clId="{88EEC849-FB2A-49D7-B668-61D38B02CF1E}" dt="2021-08-23T19:20:17.915" v="595" actId="2696"/>
        <pc:sldMkLst>
          <pc:docMk/>
          <pc:sldMk cId="362934672" sldId="388"/>
        </pc:sldMkLst>
        <pc:spChg chg="mod">
          <ac:chgData name="Maya Sterling" userId="a62f05b8-d3db-4e5c-ad01-9bf1a4aacc52" providerId="ADAL" clId="{88EEC849-FB2A-49D7-B668-61D38B02CF1E}" dt="2021-08-23T19:19:10.435" v="583" actId="21"/>
          <ac:spMkLst>
            <pc:docMk/>
            <pc:sldMk cId="362934672" sldId="388"/>
            <ac:spMk id="7" creationId="{D80CA94F-E70B-431C-9550-3E2D77CA7154}"/>
          </ac:spMkLst>
        </pc:spChg>
      </pc:sldChg>
      <pc:sldChg chg="del">
        <pc:chgData name="Maya Sterling" userId="a62f05b8-d3db-4e5c-ad01-9bf1a4aacc52" providerId="ADAL" clId="{88EEC849-FB2A-49D7-B668-61D38B02CF1E}" dt="2021-08-23T19:23:51.180" v="610" actId="2696"/>
        <pc:sldMkLst>
          <pc:docMk/>
          <pc:sldMk cId="2504507975" sldId="391"/>
        </pc:sldMkLst>
      </pc:sldChg>
      <pc:sldChg chg="modSp mod">
        <pc:chgData name="Maya Sterling" userId="a62f05b8-d3db-4e5c-ad01-9bf1a4aacc52" providerId="ADAL" clId="{88EEC849-FB2A-49D7-B668-61D38B02CF1E}" dt="2021-08-30T17:32:47.085" v="6111" actId="20577"/>
        <pc:sldMkLst>
          <pc:docMk/>
          <pc:sldMk cId="3113228297" sldId="392"/>
        </pc:sldMkLst>
        <pc:spChg chg="mod">
          <ac:chgData name="Maya Sterling" userId="a62f05b8-d3db-4e5c-ad01-9bf1a4aacc52" providerId="ADAL" clId="{88EEC849-FB2A-49D7-B668-61D38B02CF1E}" dt="2021-08-30T17:32:47.085" v="6111" actId="20577"/>
          <ac:spMkLst>
            <pc:docMk/>
            <pc:sldMk cId="3113228297" sldId="392"/>
            <ac:spMk id="9" creationId="{D6DC1BFB-3D5E-4848-8170-C5FF07136F3E}"/>
          </ac:spMkLst>
        </pc:spChg>
        <pc:spChg chg="mod">
          <ac:chgData name="Maya Sterling" userId="a62f05b8-d3db-4e5c-ad01-9bf1a4aacc52" providerId="ADAL" clId="{88EEC849-FB2A-49D7-B668-61D38B02CF1E}" dt="2021-08-24T19:40:46.869" v="5237" actId="20577"/>
          <ac:spMkLst>
            <pc:docMk/>
            <pc:sldMk cId="3113228297" sldId="392"/>
            <ac:spMk id="11" creationId="{A62E2DEB-D5D4-42F7-95B8-FC10F9DED23D}"/>
          </ac:spMkLst>
        </pc:spChg>
      </pc:sldChg>
      <pc:sldChg chg="modSp mod">
        <pc:chgData name="Maya Sterling" userId="a62f05b8-d3db-4e5c-ad01-9bf1a4aacc52" providerId="ADAL" clId="{88EEC849-FB2A-49D7-B668-61D38B02CF1E}" dt="2021-08-23T19:09:13.422" v="193" actId="1076"/>
        <pc:sldMkLst>
          <pc:docMk/>
          <pc:sldMk cId="286902679" sldId="395"/>
        </pc:sldMkLst>
        <pc:spChg chg="mod">
          <ac:chgData name="Maya Sterling" userId="a62f05b8-d3db-4e5c-ad01-9bf1a4aacc52" providerId="ADAL" clId="{88EEC849-FB2A-49D7-B668-61D38B02CF1E}" dt="2021-08-23T19:09:09.162" v="192" actId="14100"/>
          <ac:spMkLst>
            <pc:docMk/>
            <pc:sldMk cId="286902679" sldId="395"/>
            <ac:spMk id="6" creationId="{047FF4F1-95AF-416D-AB45-F97A1C0B7235}"/>
          </ac:spMkLst>
        </pc:spChg>
        <pc:spChg chg="mod">
          <ac:chgData name="Maya Sterling" userId="a62f05b8-d3db-4e5c-ad01-9bf1a4aacc52" providerId="ADAL" clId="{88EEC849-FB2A-49D7-B668-61D38B02CF1E}" dt="2021-08-23T19:09:13.422" v="193" actId="1076"/>
          <ac:spMkLst>
            <pc:docMk/>
            <pc:sldMk cId="286902679" sldId="395"/>
            <ac:spMk id="12" creationId="{A6B4232A-47CC-4355-879B-A1B2B74BFE15}"/>
          </ac:spMkLst>
        </pc:spChg>
      </pc:sldChg>
      <pc:sldChg chg="ord">
        <pc:chgData name="Maya Sterling" userId="a62f05b8-d3db-4e5c-ad01-9bf1a4aacc52" providerId="ADAL" clId="{88EEC849-FB2A-49D7-B668-61D38B02CF1E}" dt="2021-08-23T19:21:22.547" v="598"/>
        <pc:sldMkLst>
          <pc:docMk/>
          <pc:sldMk cId="3273022802" sldId="396"/>
        </pc:sldMkLst>
      </pc:sldChg>
      <pc:sldChg chg="ord modNotesTx">
        <pc:chgData name="Maya Sterling" userId="a62f05b8-d3db-4e5c-ad01-9bf1a4aacc52" providerId="ADAL" clId="{88EEC849-FB2A-49D7-B668-61D38B02CF1E}" dt="2021-08-24T14:26:24.591" v="2454" actId="20577"/>
        <pc:sldMkLst>
          <pc:docMk/>
          <pc:sldMk cId="3633872195" sldId="398"/>
        </pc:sldMkLst>
      </pc:sldChg>
      <pc:sldChg chg="del">
        <pc:chgData name="Maya Sterling" userId="a62f05b8-d3db-4e5c-ad01-9bf1a4aacc52" providerId="ADAL" clId="{88EEC849-FB2A-49D7-B668-61D38B02CF1E}" dt="2021-08-23T19:23:05.178" v="608" actId="2696"/>
        <pc:sldMkLst>
          <pc:docMk/>
          <pc:sldMk cId="1826390198" sldId="399"/>
        </pc:sldMkLst>
      </pc:sldChg>
      <pc:sldChg chg="delSp modSp mod ord">
        <pc:chgData name="Maya Sterling" userId="a62f05b8-d3db-4e5c-ad01-9bf1a4aacc52" providerId="ADAL" clId="{88EEC849-FB2A-49D7-B668-61D38B02CF1E}" dt="2021-08-30T17:26:48.375" v="5965" actId="20577"/>
        <pc:sldMkLst>
          <pc:docMk/>
          <pc:sldMk cId="4150210643" sldId="400"/>
        </pc:sldMkLst>
        <pc:spChg chg="del">
          <ac:chgData name="Maya Sterling" userId="a62f05b8-d3db-4e5c-ad01-9bf1a4aacc52" providerId="ADAL" clId="{88EEC849-FB2A-49D7-B668-61D38B02CF1E}" dt="2021-08-30T17:26:40.156" v="5961" actId="478"/>
          <ac:spMkLst>
            <pc:docMk/>
            <pc:sldMk cId="4150210643" sldId="400"/>
            <ac:spMk id="3" creationId="{49F0A2BB-EC08-49EC-8439-A5C7BCE05D67}"/>
          </ac:spMkLst>
        </pc:spChg>
        <pc:spChg chg="mod">
          <ac:chgData name="Maya Sterling" userId="a62f05b8-d3db-4e5c-ad01-9bf1a4aacc52" providerId="ADAL" clId="{88EEC849-FB2A-49D7-B668-61D38B02CF1E}" dt="2021-08-24T16:36:19.689" v="4870" actId="20577"/>
          <ac:spMkLst>
            <pc:docMk/>
            <pc:sldMk cId="4150210643" sldId="400"/>
            <ac:spMk id="4" creationId="{D1EE7B4F-A089-4753-B46C-BDD0022822C0}"/>
          </ac:spMkLst>
        </pc:spChg>
        <pc:spChg chg="del">
          <ac:chgData name="Maya Sterling" userId="a62f05b8-d3db-4e5c-ad01-9bf1a4aacc52" providerId="ADAL" clId="{88EEC849-FB2A-49D7-B668-61D38B02CF1E}" dt="2021-08-24T16:36:41.970" v="4910" actId="478"/>
          <ac:spMkLst>
            <pc:docMk/>
            <pc:sldMk cId="4150210643" sldId="400"/>
            <ac:spMk id="5" creationId="{934A08FD-702C-49D8-9F11-7C9813CBCADA}"/>
          </ac:spMkLst>
        </pc:spChg>
        <pc:spChg chg="mod">
          <ac:chgData name="Maya Sterling" userId="a62f05b8-d3db-4e5c-ad01-9bf1a4aacc52" providerId="ADAL" clId="{88EEC849-FB2A-49D7-B668-61D38B02CF1E}" dt="2021-08-30T17:26:48.375" v="5965" actId="20577"/>
          <ac:spMkLst>
            <pc:docMk/>
            <pc:sldMk cId="4150210643" sldId="400"/>
            <ac:spMk id="6" creationId="{D9826710-A826-4E1E-98E9-BDE1BB691F7E}"/>
          </ac:spMkLst>
        </pc:spChg>
        <pc:spChg chg="del">
          <ac:chgData name="Maya Sterling" userId="a62f05b8-d3db-4e5c-ad01-9bf1a4aacc52" providerId="ADAL" clId="{88EEC849-FB2A-49D7-B668-61D38B02CF1E}" dt="2021-08-24T16:36:43.922" v="4911" actId="478"/>
          <ac:spMkLst>
            <pc:docMk/>
            <pc:sldMk cId="4150210643" sldId="400"/>
            <ac:spMk id="7" creationId="{ED618D2A-667A-436A-9447-F7F06A87DB96}"/>
          </ac:spMkLst>
        </pc:spChg>
        <pc:picChg chg="del">
          <ac:chgData name="Maya Sterling" userId="a62f05b8-d3db-4e5c-ad01-9bf1a4aacc52" providerId="ADAL" clId="{88EEC849-FB2A-49D7-B668-61D38B02CF1E}" dt="2021-08-24T16:36:45.771" v="4912" actId="478"/>
          <ac:picMkLst>
            <pc:docMk/>
            <pc:sldMk cId="4150210643" sldId="400"/>
            <ac:picMk id="8" creationId="{4998FB16-1308-4CDD-962A-16145982F4DF}"/>
          </ac:picMkLst>
        </pc:picChg>
        <pc:picChg chg="mod">
          <ac:chgData name="Maya Sterling" userId="a62f05b8-d3db-4e5c-ad01-9bf1a4aacc52" providerId="ADAL" clId="{88EEC849-FB2A-49D7-B668-61D38B02CF1E}" dt="2021-08-24T17:17:17.214" v="5085" actId="1076"/>
          <ac:picMkLst>
            <pc:docMk/>
            <pc:sldMk cId="4150210643" sldId="400"/>
            <ac:picMk id="9" creationId="{5347993D-069E-46DB-8CAB-DAC9A4EEA987}"/>
          </ac:picMkLst>
        </pc:picChg>
      </pc:sldChg>
      <pc:sldChg chg="modSp mod">
        <pc:chgData name="Maya Sterling" userId="a62f05b8-d3db-4e5c-ad01-9bf1a4aacc52" providerId="ADAL" clId="{88EEC849-FB2A-49D7-B668-61D38B02CF1E}" dt="2021-08-23T19:20:05.305" v="594" actId="1076"/>
        <pc:sldMkLst>
          <pc:docMk/>
          <pc:sldMk cId="365910675" sldId="402"/>
        </pc:sldMkLst>
        <pc:spChg chg="mod">
          <ac:chgData name="Maya Sterling" userId="a62f05b8-d3db-4e5c-ad01-9bf1a4aacc52" providerId="ADAL" clId="{88EEC849-FB2A-49D7-B668-61D38B02CF1E}" dt="2021-08-23T19:20:03.950" v="593" actId="1076"/>
          <ac:spMkLst>
            <pc:docMk/>
            <pc:sldMk cId="365910675" sldId="402"/>
            <ac:spMk id="4" creationId="{D0155733-0C8E-4BFE-A110-E7FF3D7FDAFF}"/>
          </ac:spMkLst>
        </pc:spChg>
        <pc:spChg chg="mod">
          <ac:chgData name="Maya Sterling" userId="a62f05b8-d3db-4e5c-ad01-9bf1a4aacc52" providerId="ADAL" clId="{88EEC849-FB2A-49D7-B668-61D38B02CF1E}" dt="2021-08-23T19:19:58.364" v="591" actId="13926"/>
          <ac:spMkLst>
            <pc:docMk/>
            <pc:sldMk cId="365910675" sldId="402"/>
            <ac:spMk id="7" creationId="{D80CA94F-E70B-431C-9550-3E2D77CA7154}"/>
          </ac:spMkLst>
        </pc:spChg>
        <pc:picChg chg="mod">
          <ac:chgData name="Maya Sterling" userId="a62f05b8-d3db-4e5c-ad01-9bf1a4aacc52" providerId="ADAL" clId="{88EEC849-FB2A-49D7-B668-61D38B02CF1E}" dt="2021-08-23T19:20:05.305" v="594" actId="1076"/>
          <ac:picMkLst>
            <pc:docMk/>
            <pc:sldMk cId="365910675" sldId="402"/>
            <ac:picMk id="4098" creationId="{DE5ADCE8-58E1-4ACB-BAD5-C57BE7E4CDC3}"/>
          </ac:picMkLst>
        </pc:picChg>
      </pc:sldChg>
      <pc:sldChg chg="addSp delSp modSp add mod">
        <pc:chgData name="Maya Sterling" userId="a62f05b8-d3db-4e5c-ad01-9bf1a4aacc52" providerId="ADAL" clId="{88EEC849-FB2A-49D7-B668-61D38B02CF1E}" dt="2021-08-30T17:08:48.013" v="5743" actId="1076"/>
        <pc:sldMkLst>
          <pc:docMk/>
          <pc:sldMk cId="4018899058" sldId="403"/>
        </pc:sldMkLst>
        <pc:spChg chg="mod">
          <ac:chgData name="Maya Sterling" userId="a62f05b8-d3db-4e5c-ad01-9bf1a4aacc52" providerId="ADAL" clId="{88EEC849-FB2A-49D7-B668-61D38B02CF1E}" dt="2021-08-23T19:24:12.003" v="642" actId="20577"/>
          <ac:spMkLst>
            <pc:docMk/>
            <pc:sldMk cId="4018899058" sldId="403"/>
            <ac:spMk id="3" creationId="{05F983AD-BC08-4860-AE59-8F03C1A55A8B}"/>
          </ac:spMkLst>
        </pc:spChg>
        <pc:spChg chg="add mod">
          <ac:chgData name="Maya Sterling" userId="a62f05b8-d3db-4e5c-ad01-9bf1a4aacc52" providerId="ADAL" clId="{88EEC849-FB2A-49D7-B668-61D38B02CF1E}" dt="2021-08-30T17:07:32.220" v="5730" actId="20577"/>
          <ac:spMkLst>
            <pc:docMk/>
            <pc:sldMk cId="4018899058" sldId="403"/>
            <ac:spMk id="10" creationId="{1738260A-370B-419C-9A46-3F3602905A63}"/>
          </ac:spMkLst>
        </pc:spChg>
        <pc:spChg chg="add del mod">
          <ac:chgData name="Maya Sterling" userId="a62f05b8-d3db-4e5c-ad01-9bf1a4aacc52" providerId="ADAL" clId="{88EEC849-FB2A-49D7-B668-61D38B02CF1E}" dt="2021-08-24T15:22:10.086" v="2596" actId="478"/>
          <ac:spMkLst>
            <pc:docMk/>
            <pc:sldMk cId="4018899058" sldId="403"/>
            <ac:spMk id="11" creationId="{BB138036-4D88-4140-8A99-C564B8930CA7}"/>
          </ac:spMkLst>
        </pc:spChg>
        <pc:spChg chg="del">
          <ac:chgData name="Maya Sterling" userId="a62f05b8-d3db-4e5c-ad01-9bf1a4aacc52" providerId="ADAL" clId="{88EEC849-FB2A-49D7-B668-61D38B02CF1E}" dt="2021-08-23T19:57:29.505" v="2049" actId="478"/>
          <ac:spMkLst>
            <pc:docMk/>
            <pc:sldMk cId="4018899058" sldId="403"/>
            <ac:spMk id="12" creationId="{5D9E3BC3-8BA6-4F57-9091-3CBFFD6C0873}"/>
          </ac:spMkLst>
        </pc:spChg>
        <pc:spChg chg="del mod">
          <ac:chgData name="Maya Sterling" userId="a62f05b8-d3db-4e5c-ad01-9bf1a4aacc52" providerId="ADAL" clId="{88EEC849-FB2A-49D7-B668-61D38B02CF1E}" dt="2021-08-24T15:30:18.857" v="3397" actId="478"/>
          <ac:spMkLst>
            <pc:docMk/>
            <pc:sldMk cId="4018899058" sldId="403"/>
            <ac:spMk id="14" creationId="{3DC45A13-7721-4756-9E66-434721AB1948}"/>
          </ac:spMkLst>
        </pc:spChg>
        <pc:spChg chg="del">
          <ac:chgData name="Maya Sterling" userId="a62f05b8-d3db-4e5c-ad01-9bf1a4aacc52" providerId="ADAL" clId="{88EEC849-FB2A-49D7-B668-61D38B02CF1E}" dt="2021-08-23T19:57:33.016" v="2050" actId="478"/>
          <ac:spMkLst>
            <pc:docMk/>
            <pc:sldMk cId="4018899058" sldId="403"/>
            <ac:spMk id="16" creationId="{AC4616E1-F802-4E7A-AFFA-A6E6C9B0E438}"/>
          </ac:spMkLst>
        </pc:spChg>
        <pc:picChg chg="add mod">
          <ac:chgData name="Maya Sterling" userId="a62f05b8-d3db-4e5c-ad01-9bf1a4aacc52" providerId="ADAL" clId="{88EEC849-FB2A-49D7-B668-61D38B02CF1E}" dt="2021-08-30T17:08:45.563" v="5742" actId="1076"/>
          <ac:picMkLst>
            <pc:docMk/>
            <pc:sldMk cId="4018899058" sldId="403"/>
            <ac:picMk id="5" creationId="{420C6170-1D86-4F6B-9916-127BC2FA34BC}"/>
          </ac:picMkLst>
        </pc:picChg>
        <pc:picChg chg="del">
          <ac:chgData name="Maya Sterling" userId="a62f05b8-d3db-4e5c-ad01-9bf1a4aacc52" providerId="ADAL" clId="{88EEC849-FB2A-49D7-B668-61D38B02CF1E}" dt="2021-08-23T19:57:29.505" v="2049" actId="478"/>
          <ac:picMkLst>
            <pc:docMk/>
            <pc:sldMk cId="4018899058" sldId="403"/>
            <ac:picMk id="5" creationId="{68C5442B-5F1C-4D3B-8E3E-4B7974571D91}"/>
          </ac:picMkLst>
        </pc:picChg>
        <pc:picChg chg="mod">
          <ac:chgData name="Maya Sterling" userId="a62f05b8-d3db-4e5c-ad01-9bf1a4aacc52" providerId="ADAL" clId="{88EEC849-FB2A-49D7-B668-61D38B02CF1E}" dt="2021-08-30T17:08:43.347" v="5741" actId="1076"/>
          <ac:picMkLst>
            <pc:docMk/>
            <pc:sldMk cId="4018899058" sldId="403"/>
            <ac:picMk id="7" creationId="{AC52EEB5-76E9-463B-AC6C-E499C336E061}"/>
          </ac:picMkLst>
        </pc:picChg>
        <pc:picChg chg="add mod">
          <ac:chgData name="Maya Sterling" userId="a62f05b8-d3db-4e5c-ad01-9bf1a4aacc52" providerId="ADAL" clId="{88EEC849-FB2A-49D7-B668-61D38B02CF1E}" dt="2021-08-30T17:08:48.013" v="5743" actId="1076"/>
          <ac:picMkLst>
            <pc:docMk/>
            <pc:sldMk cId="4018899058" sldId="403"/>
            <ac:picMk id="8" creationId="{4EC8EDAD-D242-4C66-BF44-72F384E4EE17}"/>
          </ac:picMkLst>
        </pc:picChg>
        <pc:picChg chg="del">
          <ac:chgData name="Maya Sterling" userId="a62f05b8-d3db-4e5c-ad01-9bf1a4aacc52" providerId="ADAL" clId="{88EEC849-FB2A-49D7-B668-61D38B02CF1E}" dt="2021-08-23T19:57:33.016" v="2050" actId="478"/>
          <ac:picMkLst>
            <pc:docMk/>
            <pc:sldMk cId="4018899058" sldId="403"/>
            <ac:picMk id="13" creationId="{87401DEB-9435-4944-A79C-0D2940F78656}"/>
          </ac:picMkLst>
        </pc:picChg>
      </pc:sldChg>
      <pc:sldChg chg="delSp modSp add mod addCm modCm">
        <pc:chgData name="Maya Sterling" userId="a62f05b8-d3db-4e5c-ad01-9bf1a4aacc52" providerId="ADAL" clId="{88EEC849-FB2A-49D7-B668-61D38B02CF1E}" dt="2021-08-30T17:21:30.720" v="5795"/>
        <pc:sldMkLst>
          <pc:docMk/>
          <pc:sldMk cId="1936930031" sldId="404"/>
        </pc:sldMkLst>
        <pc:spChg chg="mod">
          <ac:chgData name="Maya Sterling" userId="a62f05b8-d3db-4e5c-ad01-9bf1a4aacc52" providerId="ADAL" clId="{88EEC849-FB2A-49D7-B668-61D38B02CF1E}" dt="2021-08-24T15:42:31.592" v="4004" actId="20577"/>
          <ac:spMkLst>
            <pc:docMk/>
            <pc:sldMk cId="1936930031" sldId="404"/>
            <ac:spMk id="3" creationId="{05F983AD-BC08-4860-AE59-8F03C1A55A8B}"/>
          </ac:spMkLst>
        </pc:spChg>
        <pc:spChg chg="mod">
          <ac:chgData name="Maya Sterling" userId="a62f05b8-d3db-4e5c-ad01-9bf1a4aacc52" providerId="ADAL" clId="{88EEC849-FB2A-49D7-B668-61D38B02CF1E}" dt="2021-08-30T17:21:16.056" v="5793" actId="113"/>
          <ac:spMkLst>
            <pc:docMk/>
            <pc:sldMk cId="1936930031" sldId="404"/>
            <ac:spMk id="12" creationId="{5D9E3BC3-8BA6-4F57-9091-3CBFFD6C0873}"/>
          </ac:spMkLst>
        </pc:spChg>
        <pc:spChg chg="del">
          <ac:chgData name="Maya Sterling" userId="a62f05b8-d3db-4e5c-ad01-9bf1a4aacc52" providerId="ADAL" clId="{88EEC849-FB2A-49D7-B668-61D38B02CF1E}" dt="2021-08-24T15:42:42.751" v="4008" actId="478"/>
          <ac:spMkLst>
            <pc:docMk/>
            <pc:sldMk cId="1936930031" sldId="404"/>
            <ac:spMk id="14" creationId="{3DC45A13-7721-4756-9E66-434721AB1948}"/>
          </ac:spMkLst>
        </pc:spChg>
        <pc:spChg chg="del">
          <ac:chgData name="Maya Sterling" userId="a62f05b8-d3db-4e5c-ad01-9bf1a4aacc52" providerId="ADAL" clId="{88EEC849-FB2A-49D7-B668-61D38B02CF1E}" dt="2021-08-24T15:42:44.733" v="4009" actId="478"/>
          <ac:spMkLst>
            <pc:docMk/>
            <pc:sldMk cId="1936930031" sldId="404"/>
            <ac:spMk id="16" creationId="{AC4616E1-F802-4E7A-AFFA-A6E6C9B0E438}"/>
          </ac:spMkLst>
        </pc:spChg>
        <pc:picChg chg="del">
          <ac:chgData name="Maya Sterling" userId="a62f05b8-d3db-4e5c-ad01-9bf1a4aacc52" providerId="ADAL" clId="{88EEC849-FB2A-49D7-B668-61D38B02CF1E}" dt="2021-08-24T15:42:38.817" v="4005" actId="478"/>
          <ac:picMkLst>
            <pc:docMk/>
            <pc:sldMk cId="1936930031" sldId="404"/>
            <ac:picMk id="5" creationId="{68C5442B-5F1C-4D3B-8E3E-4B7974571D91}"/>
          </ac:picMkLst>
        </pc:picChg>
        <pc:picChg chg="del">
          <ac:chgData name="Maya Sterling" userId="a62f05b8-d3db-4e5c-ad01-9bf1a4aacc52" providerId="ADAL" clId="{88EEC849-FB2A-49D7-B668-61D38B02CF1E}" dt="2021-08-24T15:42:39.935" v="4006" actId="478"/>
          <ac:picMkLst>
            <pc:docMk/>
            <pc:sldMk cId="1936930031" sldId="404"/>
            <ac:picMk id="7" creationId="{AC52EEB5-76E9-463B-AC6C-E499C336E061}"/>
          </ac:picMkLst>
        </pc:picChg>
        <pc:picChg chg="del mod">
          <ac:chgData name="Maya Sterling" userId="a62f05b8-d3db-4e5c-ad01-9bf1a4aacc52" providerId="ADAL" clId="{88EEC849-FB2A-49D7-B668-61D38B02CF1E}" dt="2021-08-24T15:42:41.014" v="4007" actId="478"/>
          <ac:picMkLst>
            <pc:docMk/>
            <pc:sldMk cId="1936930031" sldId="404"/>
            <ac:picMk id="13" creationId="{87401DEB-9435-4944-A79C-0D2940F78656}"/>
          </ac:picMkLst>
        </pc:picChg>
      </pc:sldChg>
      <pc:sldChg chg="addSp delSp modSp add mod">
        <pc:chgData name="Maya Sterling" userId="a62f05b8-d3db-4e5c-ad01-9bf1a4aacc52" providerId="ADAL" clId="{88EEC849-FB2A-49D7-B668-61D38B02CF1E}" dt="2021-08-30T17:04:26.930" v="5707" actId="207"/>
        <pc:sldMkLst>
          <pc:docMk/>
          <pc:sldMk cId="420098120" sldId="405"/>
        </pc:sldMkLst>
        <pc:spChg chg="mod">
          <ac:chgData name="Maya Sterling" userId="a62f05b8-d3db-4e5c-ad01-9bf1a4aacc52" providerId="ADAL" clId="{88EEC849-FB2A-49D7-B668-61D38B02CF1E}" dt="2021-08-30T17:03:48.650" v="5703" actId="5793"/>
          <ac:spMkLst>
            <pc:docMk/>
            <pc:sldMk cId="420098120" sldId="405"/>
            <ac:spMk id="10" creationId="{42CC42D0-F4C6-4A87-A9CD-41D696F84E90}"/>
          </ac:spMkLst>
        </pc:spChg>
        <pc:spChg chg="del">
          <ac:chgData name="Maya Sterling" userId="a62f05b8-d3db-4e5c-ad01-9bf1a4aacc52" providerId="ADAL" clId="{88EEC849-FB2A-49D7-B668-61D38B02CF1E}" dt="2021-08-23T20:00:18.167" v="2054" actId="478"/>
          <ac:spMkLst>
            <pc:docMk/>
            <pc:sldMk cId="420098120" sldId="405"/>
            <ac:spMk id="12" creationId="{5D9E3BC3-8BA6-4F57-9091-3CBFFD6C0873}"/>
          </ac:spMkLst>
        </pc:spChg>
        <pc:picChg chg="del">
          <ac:chgData name="Maya Sterling" userId="a62f05b8-d3db-4e5c-ad01-9bf1a4aacc52" providerId="ADAL" clId="{88EEC849-FB2A-49D7-B668-61D38B02CF1E}" dt="2021-08-23T20:00:15.547" v="2053" actId="478"/>
          <ac:picMkLst>
            <pc:docMk/>
            <pc:sldMk cId="420098120" sldId="405"/>
            <ac:picMk id="5" creationId="{68C5442B-5F1C-4D3B-8E3E-4B7974571D91}"/>
          </ac:picMkLst>
        </pc:picChg>
        <pc:picChg chg="add mod">
          <ac:chgData name="Maya Sterling" userId="a62f05b8-d3db-4e5c-ad01-9bf1a4aacc52" providerId="ADAL" clId="{88EEC849-FB2A-49D7-B668-61D38B02CF1E}" dt="2021-08-30T17:03:40.127" v="5700" actId="1076"/>
          <ac:picMkLst>
            <pc:docMk/>
            <pc:sldMk cId="420098120" sldId="405"/>
            <ac:picMk id="5" creationId="{FC911839-0909-485C-B73F-B96A40A88FD5}"/>
          </ac:picMkLst>
        </pc:picChg>
        <pc:picChg chg="add mod">
          <ac:chgData name="Maya Sterling" userId="a62f05b8-d3db-4e5c-ad01-9bf1a4aacc52" providerId="ADAL" clId="{88EEC849-FB2A-49D7-B668-61D38B02CF1E}" dt="2021-08-30T17:03:51.119" v="5704" actId="1076"/>
          <ac:picMkLst>
            <pc:docMk/>
            <pc:sldMk cId="420098120" sldId="405"/>
            <ac:picMk id="7" creationId="{431478F2-8800-4B33-A6D0-46DA0E5F3614}"/>
          </ac:picMkLst>
        </pc:picChg>
        <pc:picChg chg="add mod">
          <ac:chgData name="Maya Sterling" userId="a62f05b8-d3db-4e5c-ad01-9bf1a4aacc52" providerId="ADAL" clId="{88EEC849-FB2A-49D7-B668-61D38B02CF1E}" dt="2021-08-30T17:04:26.930" v="5707" actId="207"/>
          <ac:picMkLst>
            <pc:docMk/>
            <pc:sldMk cId="420098120" sldId="405"/>
            <ac:picMk id="8" creationId="{ED0BA5FA-7E2E-49F9-AA81-305F47906966}"/>
          </ac:picMkLst>
        </pc:picChg>
      </pc:sldChg>
      <pc:sldChg chg="addSp delSp modSp add mod ord modNotesTx">
        <pc:chgData name="Maya Sterling" userId="a62f05b8-d3db-4e5c-ad01-9bf1a4aacc52" providerId="ADAL" clId="{88EEC849-FB2A-49D7-B668-61D38B02CF1E}" dt="2021-08-30T17:07:07.974" v="5720" actId="1076"/>
        <pc:sldMkLst>
          <pc:docMk/>
          <pc:sldMk cId="2157765492" sldId="406"/>
        </pc:sldMkLst>
        <pc:spChg chg="mod">
          <ac:chgData name="Maya Sterling" userId="a62f05b8-d3db-4e5c-ad01-9bf1a4aacc52" providerId="ADAL" clId="{88EEC849-FB2A-49D7-B668-61D38B02CF1E}" dt="2021-08-23T20:15:17.877" v="2254" actId="20577"/>
          <ac:spMkLst>
            <pc:docMk/>
            <pc:sldMk cId="2157765492" sldId="406"/>
            <ac:spMk id="3" creationId="{05F983AD-BC08-4860-AE59-8F03C1A55A8B}"/>
          </ac:spMkLst>
        </pc:spChg>
        <pc:spChg chg="add del mod">
          <ac:chgData name="Maya Sterling" userId="a62f05b8-d3db-4e5c-ad01-9bf1a4aacc52" providerId="ADAL" clId="{88EEC849-FB2A-49D7-B668-61D38B02CF1E}" dt="2021-08-24T15:22:05.288" v="2593" actId="21"/>
          <ac:spMkLst>
            <pc:docMk/>
            <pc:sldMk cId="2157765492" sldId="406"/>
            <ac:spMk id="7" creationId="{F4697434-9C37-4D22-B50D-A24EFC154A43}"/>
          </ac:spMkLst>
        </pc:spChg>
        <pc:spChg chg="mod">
          <ac:chgData name="Maya Sterling" userId="a62f05b8-d3db-4e5c-ad01-9bf1a4aacc52" providerId="ADAL" clId="{88EEC849-FB2A-49D7-B668-61D38B02CF1E}" dt="2021-08-30T17:05:09.952" v="5713" actId="1076"/>
          <ac:spMkLst>
            <pc:docMk/>
            <pc:sldMk cId="2157765492" sldId="406"/>
            <ac:spMk id="10" creationId="{42CC42D0-F4C6-4A87-A9CD-41D696F84E90}"/>
          </ac:spMkLst>
        </pc:spChg>
        <pc:spChg chg="del">
          <ac:chgData name="Maya Sterling" userId="a62f05b8-d3db-4e5c-ad01-9bf1a4aacc52" providerId="ADAL" clId="{88EEC849-FB2A-49D7-B668-61D38B02CF1E}" dt="2021-08-23T20:15:50.461" v="2284" actId="478"/>
          <ac:spMkLst>
            <pc:docMk/>
            <pc:sldMk cId="2157765492" sldId="406"/>
            <ac:spMk id="12" creationId="{5D9E3BC3-8BA6-4F57-9091-3CBFFD6C0873}"/>
          </ac:spMkLst>
        </pc:spChg>
        <pc:picChg chg="del">
          <ac:chgData name="Maya Sterling" userId="a62f05b8-d3db-4e5c-ad01-9bf1a4aacc52" providerId="ADAL" clId="{88EEC849-FB2A-49D7-B668-61D38B02CF1E}" dt="2021-08-23T20:15:48.515" v="2283" actId="478"/>
          <ac:picMkLst>
            <pc:docMk/>
            <pc:sldMk cId="2157765492" sldId="406"/>
            <ac:picMk id="5" creationId="{68C5442B-5F1C-4D3B-8E3E-4B7974571D91}"/>
          </ac:picMkLst>
        </pc:picChg>
        <pc:picChg chg="add del mod">
          <ac:chgData name="Maya Sterling" userId="a62f05b8-d3db-4e5c-ad01-9bf1a4aacc52" providerId="ADAL" clId="{88EEC849-FB2A-49D7-B668-61D38B02CF1E}" dt="2021-08-30T17:04:35.192" v="5708" actId="478"/>
          <ac:picMkLst>
            <pc:docMk/>
            <pc:sldMk cId="2157765492" sldId="406"/>
            <ac:picMk id="8" creationId="{6FDCA792-8C8C-4E97-8A92-37DEED6BF440}"/>
          </ac:picMkLst>
        </pc:picChg>
        <pc:picChg chg="add mod">
          <ac:chgData name="Maya Sterling" userId="a62f05b8-d3db-4e5c-ad01-9bf1a4aacc52" providerId="ADAL" clId="{88EEC849-FB2A-49D7-B668-61D38B02CF1E}" dt="2021-08-30T17:06:18.090" v="5717" actId="1076"/>
          <ac:picMkLst>
            <pc:docMk/>
            <pc:sldMk cId="2157765492" sldId="406"/>
            <ac:picMk id="1026" creationId="{511E0C50-E6BA-49CC-A6BC-36FF1CC009AF}"/>
          </ac:picMkLst>
        </pc:picChg>
        <pc:picChg chg="add mod">
          <ac:chgData name="Maya Sterling" userId="a62f05b8-d3db-4e5c-ad01-9bf1a4aacc52" providerId="ADAL" clId="{88EEC849-FB2A-49D7-B668-61D38B02CF1E}" dt="2021-08-30T17:07:07.974" v="5720" actId="1076"/>
          <ac:picMkLst>
            <pc:docMk/>
            <pc:sldMk cId="2157765492" sldId="406"/>
            <ac:picMk id="1028" creationId="{1972AB4D-D9BF-40A3-B461-516A8592AA6E}"/>
          </ac:picMkLst>
        </pc:picChg>
      </pc:sldChg>
      <pc:sldChg chg="addSp delSp modSp add mod ord modNotesTx">
        <pc:chgData name="Maya Sterling" userId="a62f05b8-d3db-4e5c-ad01-9bf1a4aacc52" providerId="ADAL" clId="{88EEC849-FB2A-49D7-B668-61D38B02CF1E}" dt="2021-08-30T17:13:15.450" v="5764" actId="14100"/>
        <pc:sldMkLst>
          <pc:docMk/>
          <pc:sldMk cId="2023060186" sldId="407"/>
        </pc:sldMkLst>
        <pc:spChg chg="mod">
          <ac:chgData name="Maya Sterling" userId="a62f05b8-d3db-4e5c-ad01-9bf1a4aacc52" providerId="ADAL" clId="{88EEC849-FB2A-49D7-B668-61D38B02CF1E}" dt="2021-08-24T15:30:51.903" v="3408" actId="20577"/>
          <ac:spMkLst>
            <pc:docMk/>
            <pc:sldMk cId="2023060186" sldId="407"/>
            <ac:spMk id="3" creationId="{05F983AD-BC08-4860-AE59-8F03C1A55A8B}"/>
          </ac:spMkLst>
        </pc:spChg>
        <pc:spChg chg="add mod">
          <ac:chgData name="Maya Sterling" userId="a62f05b8-d3db-4e5c-ad01-9bf1a4aacc52" providerId="ADAL" clId="{88EEC849-FB2A-49D7-B668-61D38B02CF1E}" dt="2021-08-30T17:13:09.070" v="5762" actId="14100"/>
          <ac:spMkLst>
            <pc:docMk/>
            <pc:sldMk cId="2023060186" sldId="407"/>
            <ac:spMk id="8" creationId="{D9008510-5B45-42E1-B262-54C44D9F26F5}"/>
          </ac:spMkLst>
        </pc:spChg>
        <pc:spChg chg="mod">
          <ac:chgData name="Maya Sterling" userId="a62f05b8-d3db-4e5c-ad01-9bf1a4aacc52" providerId="ADAL" clId="{88EEC849-FB2A-49D7-B668-61D38B02CF1E}" dt="2021-08-30T17:13:15.450" v="5764" actId="14100"/>
          <ac:spMkLst>
            <pc:docMk/>
            <pc:sldMk cId="2023060186" sldId="407"/>
            <ac:spMk id="10" creationId="{42CC42D0-F4C6-4A87-A9CD-41D696F84E90}"/>
          </ac:spMkLst>
        </pc:spChg>
        <pc:picChg chg="add del mod">
          <ac:chgData name="Maya Sterling" userId="a62f05b8-d3db-4e5c-ad01-9bf1a4aacc52" providerId="ADAL" clId="{88EEC849-FB2A-49D7-B668-61D38B02CF1E}" dt="2021-08-30T17:09:16.194" v="5748" actId="478"/>
          <ac:picMkLst>
            <pc:docMk/>
            <pc:sldMk cId="2023060186" sldId="407"/>
            <ac:picMk id="6" creationId="{FC95F2C5-18DA-4B50-A3FA-9B8B25209F4B}"/>
          </ac:picMkLst>
        </pc:picChg>
        <pc:picChg chg="del">
          <ac:chgData name="Maya Sterling" userId="a62f05b8-d3db-4e5c-ad01-9bf1a4aacc52" providerId="ADAL" clId="{88EEC849-FB2A-49D7-B668-61D38B02CF1E}" dt="2021-08-24T15:30:54.056" v="3409" actId="478"/>
          <ac:picMkLst>
            <pc:docMk/>
            <pc:sldMk cId="2023060186" sldId="407"/>
            <ac:picMk id="8" creationId="{6FDCA792-8C8C-4E97-8A92-37DEED6BF440}"/>
          </ac:picMkLst>
        </pc:picChg>
        <pc:picChg chg="add mod">
          <ac:chgData name="Maya Sterling" userId="a62f05b8-d3db-4e5c-ad01-9bf1a4aacc52" providerId="ADAL" clId="{88EEC849-FB2A-49D7-B668-61D38B02CF1E}" dt="2021-08-30T17:12:20.762" v="5756" actId="1076"/>
          <ac:picMkLst>
            <pc:docMk/>
            <pc:sldMk cId="2023060186" sldId="407"/>
            <ac:picMk id="2050" creationId="{D8F25316-8988-42E1-B399-1C84F4588BFD}"/>
          </ac:picMkLst>
        </pc:picChg>
      </pc:sldChg>
      <pc:sldChg chg="addSp delSp modSp add mod ord">
        <pc:chgData name="Maya Sterling" userId="a62f05b8-d3db-4e5c-ad01-9bf1a4aacc52" providerId="ADAL" clId="{88EEC849-FB2A-49D7-B668-61D38B02CF1E}" dt="2021-09-01T13:40:30.515" v="6182" actId="20577"/>
        <pc:sldMkLst>
          <pc:docMk/>
          <pc:sldMk cId="1468781695" sldId="408"/>
        </pc:sldMkLst>
        <pc:spChg chg="mod">
          <ac:chgData name="Maya Sterling" userId="a62f05b8-d3db-4e5c-ad01-9bf1a4aacc52" providerId="ADAL" clId="{88EEC849-FB2A-49D7-B668-61D38B02CF1E}" dt="2021-08-24T19:37:50.288" v="5126" actId="20577"/>
          <ac:spMkLst>
            <pc:docMk/>
            <pc:sldMk cId="1468781695" sldId="408"/>
            <ac:spMk id="3" creationId="{05F983AD-BC08-4860-AE59-8F03C1A55A8B}"/>
          </ac:spMkLst>
        </pc:spChg>
        <pc:spChg chg="mod">
          <ac:chgData name="Maya Sterling" userId="a62f05b8-d3db-4e5c-ad01-9bf1a4aacc52" providerId="ADAL" clId="{88EEC849-FB2A-49D7-B668-61D38B02CF1E}" dt="2021-09-01T13:40:30.515" v="6182" actId="20577"/>
          <ac:spMkLst>
            <pc:docMk/>
            <pc:sldMk cId="1468781695" sldId="408"/>
            <ac:spMk id="10" creationId="{1738260A-370B-419C-9A46-3F3602905A63}"/>
          </ac:spMkLst>
        </pc:spChg>
        <pc:picChg chg="add mod">
          <ac:chgData name="Maya Sterling" userId="a62f05b8-d3db-4e5c-ad01-9bf1a4aacc52" providerId="ADAL" clId="{88EEC849-FB2A-49D7-B668-61D38B02CF1E}" dt="2021-08-30T17:20:02.241" v="5780" actId="1076"/>
          <ac:picMkLst>
            <pc:docMk/>
            <pc:sldMk cId="1468781695" sldId="408"/>
            <ac:picMk id="5" creationId="{3C48DFF0-BB39-4115-9AD5-09F17B490BB1}"/>
          </ac:picMkLst>
        </pc:picChg>
        <pc:picChg chg="add mod">
          <ac:chgData name="Maya Sterling" userId="a62f05b8-d3db-4e5c-ad01-9bf1a4aacc52" providerId="ADAL" clId="{88EEC849-FB2A-49D7-B668-61D38B02CF1E}" dt="2021-08-30T17:20:03.534" v="5781" actId="1076"/>
          <ac:picMkLst>
            <pc:docMk/>
            <pc:sldMk cId="1468781695" sldId="408"/>
            <ac:picMk id="6" creationId="{2A5F9C45-F7BA-43D9-BCC8-FDD3ACA234E7}"/>
          </ac:picMkLst>
        </pc:picChg>
        <pc:picChg chg="del">
          <ac:chgData name="Maya Sterling" userId="a62f05b8-d3db-4e5c-ad01-9bf1a4aacc52" providerId="ADAL" clId="{88EEC849-FB2A-49D7-B668-61D38B02CF1E}" dt="2021-08-24T15:35:01.058" v="3447" actId="478"/>
          <ac:picMkLst>
            <pc:docMk/>
            <pc:sldMk cId="1468781695" sldId="408"/>
            <ac:picMk id="7" creationId="{AC52EEB5-76E9-463B-AC6C-E499C336E061}"/>
          </ac:picMkLst>
        </pc:picChg>
        <pc:picChg chg="add mod">
          <ac:chgData name="Maya Sterling" userId="a62f05b8-d3db-4e5c-ad01-9bf1a4aacc52" providerId="ADAL" clId="{88EEC849-FB2A-49D7-B668-61D38B02CF1E}" dt="2021-08-30T17:20:32.896" v="5784" actId="207"/>
          <ac:picMkLst>
            <pc:docMk/>
            <pc:sldMk cId="1468781695" sldId="408"/>
            <ac:picMk id="8" creationId="{D0B808A3-B5DD-4634-BA96-BD1A6EAF4544}"/>
          </ac:picMkLst>
        </pc:picChg>
      </pc:sldChg>
      <pc:sldChg chg="delSp modSp add mod">
        <pc:chgData name="Maya Sterling" userId="a62f05b8-d3db-4e5c-ad01-9bf1a4aacc52" providerId="ADAL" clId="{88EEC849-FB2A-49D7-B668-61D38B02CF1E}" dt="2021-08-30T17:32:27.288" v="6098" actId="1076"/>
        <pc:sldMkLst>
          <pc:docMk/>
          <pc:sldMk cId="1786037463" sldId="409"/>
        </pc:sldMkLst>
        <pc:spChg chg="del">
          <ac:chgData name="Maya Sterling" userId="a62f05b8-d3db-4e5c-ad01-9bf1a4aacc52" providerId="ADAL" clId="{88EEC849-FB2A-49D7-B668-61D38B02CF1E}" dt="2021-08-24T16:36:35.525" v="4907" actId="478"/>
          <ac:spMkLst>
            <pc:docMk/>
            <pc:sldMk cId="1786037463" sldId="409"/>
            <ac:spMk id="3" creationId="{49F0A2BB-EC08-49EC-8439-A5C7BCE05D67}"/>
          </ac:spMkLst>
        </pc:spChg>
        <pc:spChg chg="mod">
          <ac:chgData name="Maya Sterling" userId="a62f05b8-d3db-4e5c-ad01-9bf1a4aacc52" providerId="ADAL" clId="{88EEC849-FB2A-49D7-B668-61D38B02CF1E}" dt="2021-08-24T16:36:33.043" v="4906" actId="20577"/>
          <ac:spMkLst>
            <pc:docMk/>
            <pc:sldMk cId="1786037463" sldId="409"/>
            <ac:spMk id="4" creationId="{D1EE7B4F-A089-4753-B46C-BDD0022822C0}"/>
          </ac:spMkLst>
        </pc:spChg>
        <pc:spChg chg="del mod">
          <ac:chgData name="Maya Sterling" userId="a62f05b8-d3db-4e5c-ad01-9bf1a4aacc52" providerId="ADAL" clId="{88EEC849-FB2A-49D7-B668-61D38B02CF1E}" dt="2021-08-30T17:29:43.460" v="5972" actId="478"/>
          <ac:spMkLst>
            <pc:docMk/>
            <pc:sldMk cId="1786037463" sldId="409"/>
            <ac:spMk id="5" creationId="{934A08FD-702C-49D8-9F11-7C9813CBCADA}"/>
          </ac:spMkLst>
        </pc:spChg>
        <pc:spChg chg="del">
          <ac:chgData name="Maya Sterling" userId="a62f05b8-d3db-4e5c-ad01-9bf1a4aacc52" providerId="ADAL" clId="{88EEC849-FB2A-49D7-B668-61D38B02CF1E}" dt="2021-08-24T16:36:37.031" v="4908" actId="478"/>
          <ac:spMkLst>
            <pc:docMk/>
            <pc:sldMk cId="1786037463" sldId="409"/>
            <ac:spMk id="6" creationId="{D9826710-A826-4E1E-98E9-BDE1BB691F7E}"/>
          </ac:spMkLst>
        </pc:spChg>
        <pc:spChg chg="mod">
          <ac:chgData name="Maya Sterling" userId="a62f05b8-d3db-4e5c-ad01-9bf1a4aacc52" providerId="ADAL" clId="{88EEC849-FB2A-49D7-B668-61D38B02CF1E}" dt="2021-08-30T17:32:27.288" v="6098" actId="1076"/>
          <ac:spMkLst>
            <pc:docMk/>
            <pc:sldMk cId="1786037463" sldId="409"/>
            <ac:spMk id="7" creationId="{ED618D2A-667A-436A-9447-F7F06A87DB96}"/>
          </ac:spMkLst>
        </pc:spChg>
        <pc:picChg chg="mod">
          <ac:chgData name="Maya Sterling" userId="a62f05b8-d3db-4e5c-ad01-9bf1a4aacc52" providerId="ADAL" clId="{88EEC849-FB2A-49D7-B668-61D38B02CF1E}" dt="2021-08-30T17:32:24.518" v="6097" actId="1076"/>
          <ac:picMkLst>
            <pc:docMk/>
            <pc:sldMk cId="1786037463" sldId="409"/>
            <ac:picMk id="8" creationId="{4998FB16-1308-4CDD-962A-16145982F4DF}"/>
          </ac:picMkLst>
        </pc:picChg>
        <pc:picChg chg="del">
          <ac:chgData name="Maya Sterling" userId="a62f05b8-d3db-4e5c-ad01-9bf1a4aacc52" providerId="ADAL" clId="{88EEC849-FB2A-49D7-B668-61D38B02CF1E}" dt="2021-08-24T16:36:38.215" v="4909" actId="478"/>
          <ac:picMkLst>
            <pc:docMk/>
            <pc:sldMk cId="1786037463" sldId="409"/>
            <ac:picMk id="9" creationId="{5347993D-069E-46DB-8CAB-DAC9A4EEA987}"/>
          </ac:picMkLst>
        </pc:picChg>
      </pc:sldChg>
      <pc:sldChg chg="delSp modSp add mod">
        <pc:chgData name="Maya Sterling" userId="a62f05b8-d3db-4e5c-ad01-9bf1a4aacc52" providerId="ADAL" clId="{88EEC849-FB2A-49D7-B668-61D38B02CF1E}" dt="2021-08-30T16:48:43.140" v="5480" actId="20577"/>
        <pc:sldMkLst>
          <pc:docMk/>
          <pc:sldMk cId="2593551891" sldId="410"/>
        </pc:sldMkLst>
        <pc:spChg chg="mod">
          <ac:chgData name="Maya Sterling" userId="a62f05b8-d3db-4e5c-ad01-9bf1a4aacc52" providerId="ADAL" clId="{88EEC849-FB2A-49D7-B668-61D38B02CF1E}" dt="2021-08-24T19:41:11.125" v="5281" actId="20577"/>
          <ac:spMkLst>
            <pc:docMk/>
            <pc:sldMk cId="2593551891" sldId="410"/>
            <ac:spMk id="3" creationId="{05F983AD-BC08-4860-AE59-8F03C1A55A8B}"/>
          </ac:spMkLst>
        </pc:spChg>
        <pc:spChg chg="del">
          <ac:chgData name="Maya Sterling" userId="a62f05b8-d3db-4e5c-ad01-9bf1a4aacc52" providerId="ADAL" clId="{88EEC849-FB2A-49D7-B668-61D38B02CF1E}" dt="2021-08-30T16:48:35.404" v="5447" actId="478"/>
          <ac:spMkLst>
            <pc:docMk/>
            <pc:sldMk cId="2593551891" sldId="410"/>
            <ac:spMk id="4" creationId="{3D7A5BB0-F938-433B-BABD-E47F452E4A2D}"/>
          </ac:spMkLst>
        </pc:spChg>
        <pc:spChg chg="mod">
          <ac:chgData name="Maya Sterling" userId="a62f05b8-d3db-4e5c-ad01-9bf1a4aacc52" providerId="ADAL" clId="{88EEC849-FB2A-49D7-B668-61D38B02CF1E}" dt="2021-08-30T16:48:29.732" v="5445" actId="20577"/>
          <ac:spMkLst>
            <pc:docMk/>
            <pc:sldMk cId="2593551891" sldId="410"/>
            <ac:spMk id="9" creationId="{D6DC1BFB-3D5E-4848-8170-C5FF07136F3E}"/>
          </ac:spMkLst>
        </pc:spChg>
        <pc:spChg chg="mod">
          <ac:chgData name="Maya Sterling" userId="a62f05b8-d3db-4e5c-ad01-9bf1a4aacc52" providerId="ADAL" clId="{88EEC849-FB2A-49D7-B668-61D38B02CF1E}" dt="2021-08-30T16:48:43.140" v="5480" actId="20577"/>
          <ac:spMkLst>
            <pc:docMk/>
            <pc:sldMk cId="2593551891" sldId="410"/>
            <ac:spMk id="11" creationId="{A62E2DEB-D5D4-42F7-95B8-FC10F9DED23D}"/>
          </ac:spMkLst>
        </pc:spChg>
        <pc:picChg chg="del">
          <ac:chgData name="Maya Sterling" userId="a62f05b8-d3db-4e5c-ad01-9bf1a4aacc52" providerId="ADAL" clId="{88EEC849-FB2A-49D7-B668-61D38B02CF1E}" dt="2021-08-30T16:48:32.509" v="5446" actId="478"/>
          <ac:picMkLst>
            <pc:docMk/>
            <pc:sldMk cId="2593551891" sldId="410"/>
            <ac:picMk id="5122" creationId="{E70E19BD-B4AA-49CD-AF24-F2D318238B13}"/>
          </ac:picMkLst>
        </pc:picChg>
      </pc:sldChg>
    </pc:docChg>
  </pc:docChgLst>
  <pc:docChgLst>
    <pc:chgData name="Joaquin Vallejo" userId="S::jvallejo@padf.org::5b6bbbbf-756f-4597-9997-3e86499c6944" providerId="AD" clId="Web-{A23B0167-E835-9BCB-2E08-A3B8C46709C0}"/>
    <pc:docChg chg="modSld">
      <pc:chgData name="Joaquin Vallejo" userId="S::jvallejo@padf.org::5b6bbbbf-756f-4597-9997-3e86499c6944" providerId="AD" clId="Web-{A23B0167-E835-9BCB-2E08-A3B8C46709C0}" dt="2021-07-14T15:26:50.589" v="224" actId="1076"/>
      <pc:docMkLst>
        <pc:docMk/>
      </pc:docMkLst>
      <pc:sldChg chg="modSp">
        <pc:chgData name="Joaquin Vallejo" userId="S::jvallejo@padf.org::5b6bbbbf-756f-4597-9997-3e86499c6944" providerId="AD" clId="Web-{A23B0167-E835-9BCB-2E08-A3B8C46709C0}" dt="2021-07-14T12:09:00.122" v="171" actId="20577"/>
        <pc:sldMkLst>
          <pc:docMk/>
          <pc:sldMk cId="2763959694" sldId="364"/>
        </pc:sldMkLst>
        <pc:spChg chg="mod">
          <ac:chgData name="Joaquin Vallejo" userId="S::jvallejo@padf.org::5b6bbbbf-756f-4597-9997-3e86499c6944" providerId="AD" clId="Web-{A23B0167-E835-9BCB-2E08-A3B8C46709C0}" dt="2021-07-14T12:09:00.122" v="171" actId="20577"/>
          <ac:spMkLst>
            <pc:docMk/>
            <pc:sldMk cId="2763959694" sldId="364"/>
            <ac:spMk id="5" creationId="{DB04CAA0-43E5-496A-80F6-8AED625F0B57}"/>
          </ac:spMkLst>
        </pc:spChg>
      </pc:sldChg>
      <pc:sldChg chg="modSp">
        <pc:chgData name="Joaquin Vallejo" userId="S::jvallejo@padf.org::5b6bbbbf-756f-4597-9997-3e86499c6944" providerId="AD" clId="Web-{A23B0167-E835-9BCB-2E08-A3B8C46709C0}" dt="2021-07-14T12:10:01.857" v="172" actId="20577"/>
        <pc:sldMkLst>
          <pc:docMk/>
          <pc:sldMk cId="462623052" sldId="367"/>
        </pc:sldMkLst>
        <pc:spChg chg="mod">
          <ac:chgData name="Joaquin Vallejo" userId="S::jvallejo@padf.org::5b6bbbbf-756f-4597-9997-3e86499c6944" providerId="AD" clId="Web-{A23B0167-E835-9BCB-2E08-A3B8C46709C0}" dt="2021-07-14T12:04:35.772" v="95" actId="1076"/>
          <ac:spMkLst>
            <pc:docMk/>
            <pc:sldMk cId="462623052" sldId="367"/>
            <ac:spMk id="8" creationId="{1F00936B-65FB-4F8D-8323-B8835449B1BE}"/>
          </ac:spMkLst>
        </pc:spChg>
        <pc:spChg chg="mod">
          <ac:chgData name="Joaquin Vallejo" userId="S::jvallejo@padf.org::5b6bbbbf-756f-4597-9997-3e86499c6944" providerId="AD" clId="Web-{A23B0167-E835-9BCB-2E08-A3B8C46709C0}" dt="2021-07-14T12:10:01.857" v="172" actId="20577"/>
          <ac:spMkLst>
            <pc:docMk/>
            <pc:sldMk cId="462623052" sldId="367"/>
            <ac:spMk id="14" creationId="{3DC45A13-7721-4756-9E66-434721AB1948}"/>
          </ac:spMkLst>
        </pc:spChg>
        <pc:spChg chg="mod">
          <ac:chgData name="Joaquin Vallejo" userId="S::jvallejo@padf.org::5b6bbbbf-756f-4597-9997-3e86499c6944" providerId="AD" clId="Web-{A23B0167-E835-9BCB-2E08-A3B8C46709C0}" dt="2021-07-14T12:04:48.054" v="97" actId="20577"/>
          <ac:spMkLst>
            <pc:docMk/>
            <pc:sldMk cId="462623052" sldId="367"/>
            <ac:spMk id="15" creationId="{A48AE578-4BA5-4875-A5E0-98D3D61D7E6E}"/>
          </ac:spMkLst>
        </pc:spChg>
      </pc:sldChg>
      <pc:sldChg chg="modSp">
        <pc:chgData name="Joaquin Vallejo" userId="S::jvallejo@padf.org::5b6bbbbf-756f-4597-9997-3e86499c6944" providerId="AD" clId="Web-{A23B0167-E835-9BCB-2E08-A3B8C46709C0}" dt="2021-07-14T12:10:17.858" v="180" actId="20577"/>
        <pc:sldMkLst>
          <pc:docMk/>
          <pc:sldMk cId="3482016956" sldId="368"/>
        </pc:sldMkLst>
        <pc:spChg chg="mod">
          <ac:chgData name="Joaquin Vallejo" userId="S::jvallejo@padf.org::5b6bbbbf-756f-4597-9997-3e86499c6944" providerId="AD" clId="Web-{A23B0167-E835-9BCB-2E08-A3B8C46709C0}" dt="2021-07-14T12:10:17.858" v="180" actId="20577"/>
          <ac:spMkLst>
            <pc:docMk/>
            <pc:sldMk cId="3482016956" sldId="368"/>
            <ac:spMk id="3" creationId="{05F983AD-BC08-4860-AE59-8F03C1A55A8B}"/>
          </ac:spMkLst>
        </pc:spChg>
        <pc:spChg chg="mod">
          <ac:chgData name="Joaquin Vallejo" userId="S::jvallejo@padf.org::5b6bbbbf-756f-4597-9997-3e86499c6944" providerId="AD" clId="Web-{A23B0167-E835-9BCB-2E08-A3B8C46709C0}" dt="2021-07-14T12:02:19.457" v="24" actId="20577"/>
          <ac:spMkLst>
            <pc:docMk/>
            <pc:sldMk cId="3482016956" sldId="368"/>
            <ac:spMk id="4" creationId="{3D7A5BB0-F938-433B-BABD-E47F452E4A2D}"/>
          </ac:spMkLst>
        </pc:spChg>
      </pc:sldChg>
      <pc:sldChg chg="modSp">
        <pc:chgData name="Joaquin Vallejo" userId="S::jvallejo@padf.org::5b6bbbbf-756f-4597-9997-3e86499c6944" providerId="AD" clId="Web-{A23B0167-E835-9BCB-2E08-A3B8C46709C0}" dt="2021-07-14T12:11:17.656" v="190" actId="20577"/>
        <pc:sldMkLst>
          <pc:docMk/>
          <pc:sldMk cId="2902059176" sldId="371"/>
        </pc:sldMkLst>
        <pc:spChg chg="mod">
          <ac:chgData name="Joaquin Vallejo" userId="S::jvallejo@padf.org::5b6bbbbf-756f-4597-9997-3e86499c6944" providerId="AD" clId="Web-{A23B0167-E835-9BCB-2E08-A3B8C46709C0}" dt="2021-07-14T12:11:17.656" v="190" actId="20577"/>
          <ac:spMkLst>
            <pc:docMk/>
            <pc:sldMk cId="2902059176" sldId="371"/>
            <ac:spMk id="4" creationId="{74BB6114-B3D4-4D77-BCF2-2346A555E2AC}"/>
          </ac:spMkLst>
        </pc:spChg>
      </pc:sldChg>
      <pc:sldChg chg="modSp">
        <pc:chgData name="Joaquin Vallejo" userId="S::jvallejo@padf.org::5b6bbbbf-756f-4597-9997-3e86499c6944" providerId="AD" clId="Web-{A23B0167-E835-9BCB-2E08-A3B8C46709C0}" dt="2021-07-14T12:01:48.035" v="8" actId="20577"/>
        <pc:sldMkLst>
          <pc:docMk/>
          <pc:sldMk cId="2623185089" sldId="377"/>
        </pc:sldMkLst>
        <pc:spChg chg="mod">
          <ac:chgData name="Joaquin Vallejo" userId="S::jvallejo@padf.org::5b6bbbbf-756f-4597-9997-3e86499c6944" providerId="AD" clId="Web-{A23B0167-E835-9BCB-2E08-A3B8C46709C0}" dt="2021-07-14T12:01:48.035" v="8" actId="20577"/>
          <ac:spMkLst>
            <pc:docMk/>
            <pc:sldMk cId="2623185089" sldId="377"/>
            <ac:spMk id="18" creationId="{8C383583-990B-4118-B7A5-9D910DF6583E}"/>
          </ac:spMkLst>
        </pc:spChg>
      </pc:sldChg>
      <pc:sldChg chg="delSp modSp">
        <pc:chgData name="Joaquin Vallejo" userId="S::jvallejo@padf.org::5b6bbbbf-756f-4597-9997-3e86499c6944" providerId="AD" clId="Web-{A23B0167-E835-9BCB-2E08-A3B8C46709C0}" dt="2021-07-14T15:26:50.589" v="224" actId="1076"/>
        <pc:sldMkLst>
          <pc:docMk/>
          <pc:sldMk cId="3577410568" sldId="378"/>
        </pc:sldMkLst>
        <pc:spChg chg="mod">
          <ac:chgData name="Joaquin Vallejo" userId="S::jvallejo@padf.org::5b6bbbbf-756f-4597-9997-3e86499c6944" providerId="AD" clId="Web-{A23B0167-E835-9BCB-2E08-A3B8C46709C0}" dt="2021-07-14T15:26:20.228" v="222" actId="14100"/>
          <ac:spMkLst>
            <pc:docMk/>
            <pc:sldMk cId="3577410568" sldId="378"/>
            <ac:spMk id="3" creationId="{05F983AD-BC08-4860-AE59-8F03C1A55A8B}"/>
          </ac:spMkLst>
        </pc:spChg>
        <pc:spChg chg="del">
          <ac:chgData name="Joaquin Vallejo" userId="S::jvallejo@padf.org::5b6bbbbf-756f-4597-9997-3e86499c6944" providerId="AD" clId="Web-{A23B0167-E835-9BCB-2E08-A3B8C46709C0}" dt="2021-07-14T15:25:30.039" v="209"/>
          <ac:spMkLst>
            <pc:docMk/>
            <pc:sldMk cId="3577410568" sldId="378"/>
            <ac:spMk id="5" creationId="{ED1A3DEB-3DCB-41F8-B6D3-5FC0EECCBBBC}"/>
          </ac:spMkLst>
        </pc:spChg>
        <pc:spChg chg="del mod">
          <ac:chgData name="Joaquin Vallejo" userId="S::jvallejo@padf.org::5b6bbbbf-756f-4597-9997-3e86499c6944" providerId="AD" clId="Web-{A23B0167-E835-9BCB-2E08-A3B8C46709C0}" dt="2021-07-14T15:25:28.195" v="208"/>
          <ac:spMkLst>
            <pc:docMk/>
            <pc:sldMk cId="3577410568" sldId="378"/>
            <ac:spMk id="6" creationId="{3ECECF0C-03D7-47FF-907C-177087C5A0D5}"/>
          </ac:spMkLst>
        </pc:spChg>
        <pc:spChg chg="mod">
          <ac:chgData name="Joaquin Vallejo" userId="S::jvallejo@padf.org::5b6bbbbf-756f-4597-9997-3e86499c6944" providerId="AD" clId="Web-{A23B0167-E835-9BCB-2E08-A3B8C46709C0}" dt="2021-07-14T15:26:37.151" v="223" actId="1076"/>
          <ac:spMkLst>
            <pc:docMk/>
            <pc:sldMk cId="3577410568" sldId="378"/>
            <ac:spMk id="12" creationId="{7578760C-C1AF-46E5-A3B9-552A755D993D}"/>
          </ac:spMkLst>
        </pc:spChg>
        <pc:spChg chg="mod">
          <ac:chgData name="Joaquin Vallejo" userId="S::jvallejo@padf.org::5b6bbbbf-756f-4597-9997-3e86499c6944" providerId="AD" clId="Web-{A23B0167-E835-9BCB-2E08-A3B8C46709C0}" dt="2021-07-14T15:26:50.589" v="224" actId="1076"/>
          <ac:spMkLst>
            <pc:docMk/>
            <pc:sldMk cId="3577410568" sldId="378"/>
            <ac:spMk id="15" creationId="{308D77CF-B79A-4E2B-ABFE-5736CF69C4C5}"/>
          </ac:spMkLst>
        </pc:spChg>
        <pc:picChg chg="del">
          <ac:chgData name="Joaquin Vallejo" userId="S::jvallejo@padf.org::5b6bbbbf-756f-4597-9997-3e86499c6944" providerId="AD" clId="Web-{A23B0167-E835-9BCB-2E08-A3B8C46709C0}" dt="2021-07-14T15:25:31.398" v="210"/>
          <ac:picMkLst>
            <pc:docMk/>
            <pc:sldMk cId="3577410568" sldId="378"/>
            <ac:picMk id="17" creationId="{19651B4D-B5DC-49F3-BFDD-279A83EBE325}"/>
          </ac:picMkLst>
        </pc:picChg>
        <pc:picChg chg="del">
          <ac:chgData name="Joaquin Vallejo" userId="S::jvallejo@padf.org::5b6bbbbf-756f-4597-9997-3e86499c6944" providerId="AD" clId="Web-{A23B0167-E835-9BCB-2E08-A3B8C46709C0}" dt="2021-07-14T15:25:32.180" v="211"/>
          <ac:picMkLst>
            <pc:docMk/>
            <pc:sldMk cId="3577410568" sldId="378"/>
            <ac:picMk id="19" creationId="{0A3C04D2-FE7E-4F5D-B9F6-E4A1240855F8}"/>
          </ac:picMkLst>
        </pc:picChg>
        <pc:picChg chg="del">
          <ac:chgData name="Joaquin Vallejo" userId="S::jvallejo@padf.org::5b6bbbbf-756f-4597-9997-3e86499c6944" providerId="AD" clId="Web-{A23B0167-E835-9BCB-2E08-A3B8C46709C0}" dt="2021-07-14T15:25:32.789" v="212"/>
          <ac:picMkLst>
            <pc:docMk/>
            <pc:sldMk cId="3577410568" sldId="378"/>
            <ac:picMk id="21" creationId="{D2E235A1-E268-43E3-8EE5-E259AB7DE3E1}"/>
          </ac:picMkLst>
        </pc:picChg>
        <pc:picChg chg="mod">
          <ac:chgData name="Joaquin Vallejo" userId="S::jvallejo@padf.org::5b6bbbbf-756f-4597-9997-3e86499c6944" providerId="AD" clId="Web-{A23B0167-E835-9BCB-2E08-A3B8C46709C0}" dt="2021-07-14T15:25:58.618" v="215" actId="1076"/>
          <ac:picMkLst>
            <pc:docMk/>
            <pc:sldMk cId="3577410568" sldId="378"/>
            <ac:picMk id="23" creationId="{F57F9679-3482-452B-AA28-E43057EAA291}"/>
          </ac:picMkLst>
        </pc:picChg>
        <pc:picChg chg="mod">
          <ac:chgData name="Joaquin Vallejo" userId="S::jvallejo@padf.org::5b6bbbbf-756f-4597-9997-3e86499c6944" providerId="AD" clId="Web-{A23B0167-E835-9BCB-2E08-A3B8C46709C0}" dt="2021-07-14T15:25:58.618" v="216" actId="1076"/>
          <ac:picMkLst>
            <pc:docMk/>
            <pc:sldMk cId="3577410568" sldId="378"/>
            <ac:picMk id="25" creationId="{DEE79845-0441-44A0-A7C2-7E94FCDD9D9A}"/>
          </ac:picMkLst>
        </pc:picChg>
        <pc:picChg chg="mod">
          <ac:chgData name="Joaquin Vallejo" userId="S::jvallejo@padf.org::5b6bbbbf-756f-4597-9997-3e86499c6944" providerId="AD" clId="Web-{A23B0167-E835-9BCB-2E08-A3B8C46709C0}" dt="2021-07-14T15:25:58.634" v="217" actId="1076"/>
          <ac:picMkLst>
            <pc:docMk/>
            <pc:sldMk cId="3577410568" sldId="378"/>
            <ac:picMk id="27" creationId="{7312F55F-AFCB-4FF9-BFC0-C2AD6FA6B0EF}"/>
          </ac:picMkLst>
        </pc:picChg>
      </pc:sldChg>
    </pc:docChg>
  </pc:docChgLst>
</pc:chgInfo>
</file>

<file path=ppt/charts/_rels/chart1.xml.rels><?xml version="1.0" encoding="UTF-8" ?><Relationships xmlns="http://schemas.openxmlformats.org/package/2006/relationships"><Relationship Target="colors1.xml" Type="http://schemas.microsoft.com/office/2011/relationships/chartColorStyle" Id="rId2"></Relationship><Relationship Target="style1.xml" Type="http://schemas.microsoft.com/office/2011/relationships/chartStyle" Id="rId1"></Relationship></Relationships>
</file>

<file path=ppt/charts/_rels/chart2.xml.rels><?xml version="1.0" encoding="UTF-8" ?><Relationships xmlns="http://schemas.openxmlformats.org/package/2006/relationships"><Relationship Target="colors2.xml" Type="http://schemas.microsoft.com/office/2011/relationships/chartColorStyle" Id="rId2"></Relationship><Relationship Target="style2.xml" Type="http://schemas.microsoft.com/office/2011/relationships/chartStyle" Id="rId1"></Relationship></Relationships>
</file>

<file path=ppt/charts/_rels/chart3.xml.rels><?xml version="1.0" encoding="UTF-8" ?><Relationships xmlns="http://schemas.openxmlformats.org/package/2006/relationships"><Relationship Target="colors3.xml" Type="http://schemas.microsoft.com/office/2011/relationships/chartColorStyle" Id="rId2"></Relationship><Relationship Target="style3.xml" Type="http://schemas.microsoft.com/office/2011/relationships/chartStyle" Id="rId1"></Relationship></Relationships>
</file>

<file path=ppt/charts/_rels/chart4.xml.rels><?xml version="1.0" encoding="UTF-8" ?><Relationships xmlns="http://schemas.openxmlformats.org/package/2006/relationships"><Relationship Target="colors4.xml" Type="http://schemas.microsoft.com/office/2011/relationships/chartColorStyle" Id="rId2"></Relationship><Relationship Target="style4.xml" Type="http://schemas.microsoft.com/office/2011/relationships/chartStyle" Id="rId1"></Relationship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tons CO2e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AA-4D73-A23C-35CC194AA1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AA-4D73-A23C-35CC194AA1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0AA-4D73-A23C-35CC194AA1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Scope 1</c:v>
                </c:pt>
                <c:pt idx="1">
                  <c:v>Scope 2</c:v>
                </c:pt>
                <c:pt idx="2">
                  <c:v>Scope 3.6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38</c:v>
                </c:pt>
                <c:pt idx="1">
                  <c:v>367</c:v>
                </c:pt>
                <c:pt idx="2">
                  <c:v>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0AA-4D73-A23C-35CC194AA1A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</a:t>
            </a:r>
            <a:r>
              <a:rPr lang="en-US" sz="20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Emissions by Country Office (metric tons CO2e)</a:t>
            </a:r>
            <a:endParaRPr lang="en-US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tons CO2e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A50-4B31-AA0B-BD718FEF16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HQ</c:v>
                </c:pt>
                <c:pt idx="1">
                  <c:v>Colombia</c:v>
                </c:pt>
                <c:pt idx="2">
                  <c:v>El Salvador</c:v>
                </c:pt>
                <c:pt idx="3">
                  <c:v>Haiti</c:v>
                </c:pt>
                <c:pt idx="4">
                  <c:v>Honduras</c:v>
                </c:pt>
                <c:pt idx="5">
                  <c:v>Guatemala</c:v>
                </c:pt>
                <c:pt idx="6">
                  <c:v>St. Lucia</c:v>
                </c:pt>
                <c:pt idx="7">
                  <c:v>Mexico</c:v>
                </c:pt>
                <c:pt idx="8">
                  <c:v>Venezuela</c:v>
                </c:pt>
                <c:pt idx="9">
                  <c:v>Guyana</c:v>
                </c:pt>
                <c:pt idx="10">
                  <c:v>Ecuador</c:v>
                </c:pt>
                <c:pt idx="11">
                  <c:v>Peru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763</c:v>
                </c:pt>
                <c:pt idx="1">
                  <c:v>172</c:v>
                </c:pt>
                <c:pt idx="2">
                  <c:v>90</c:v>
                </c:pt>
                <c:pt idx="3">
                  <c:v>77</c:v>
                </c:pt>
                <c:pt idx="4">
                  <c:v>42</c:v>
                </c:pt>
                <c:pt idx="5">
                  <c:v>18</c:v>
                </c:pt>
                <c:pt idx="6">
                  <c:v>14</c:v>
                </c:pt>
                <c:pt idx="7">
                  <c:v>8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50-4B31-AA0B-BD718FEF16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56238192"/>
        <c:axId val="555923616"/>
      </c:barChart>
      <c:catAx>
        <c:axId val="556238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55923616"/>
        <c:crosses val="autoZero"/>
        <c:auto val="1"/>
        <c:lblAlgn val="ctr"/>
        <c:lblOffset val="100"/>
        <c:noMultiLvlLbl val="0"/>
      </c:catAx>
      <c:valAx>
        <c:axId val="555923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5623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>
                <a:solidFill>
                  <a:schemeClr val="tx1"/>
                </a:solidFill>
              </a:rPr>
              <a:t>Emissions per Staff Headcount by Office (mtCO2e)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67488128336123"/>
          <c:y val="0.1257801880204816"/>
          <c:w val="0.83145329357137188"/>
          <c:h val="0.69733682548360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metric tons CO2e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St. Lucia</c:v>
                </c:pt>
                <c:pt idx="1">
                  <c:v>Honduras</c:v>
                </c:pt>
                <c:pt idx="2">
                  <c:v>HQ</c:v>
                </c:pt>
                <c:pt idx="3">
                  <c:v>El Salvador</c:v>
                </c:pt>
                <c:pt idx="4">
                  <c:v>Guatemala</c:v>
                </c:pt>
                <c:pt idx="5">
                  <c:v>Mexico</c:v>
                </c:pt>
                <c:pt idx="6">
                  <c:v>Haiti</c:v>
                </c:pt>
                <c:pt idx="7">
                  <c:v>Colombia</c:v>
                </c:pt>
                <c:pt idx="8">
                  <c:v>Peru</c:v>
                </c:pt>
                <c:pt idx="9">
                  <c:v>Venezuela</c:v>
                </c:pt>
                <c:pt idx="10">
                  <c:v>Ecuador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14</c:v>
                </c:pt>
                <c:pt idx="1">
                  <c:v>13.9</c:v>
                </c:pt>
                <c:pt idx="2">
                  <c:v>12.7</c:v>
                </c:pt>
                <c:pt idx="3">
                  <c:v>6</c:v>
                </c:pt>
                <c:pt idx="4">
                  <c:v>4.5999999999999996</c:v>
                </c:pt>
                <c:pt idx="5">
                  <c:v>1.6</c:v>
                </c:pt>
                <c:pt idx="6">
                  <c:v>1.1000000000000001</c:v>
                </c:pt>
                <c:pt idx="7">
                  <c:v>0.8</c:v>
                </c:pt>
                <c:pt idx="8">
                  <c:v>0.4</c:v>
                </c:pt>
                <c:pt idx="9">
                  <c:v>0.2</c:v>
                </c:pt>
                <c:pt idx="1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C-4FD7-AA1E-BE7DD57FCC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6238192"/>
        <c:axId val="555923616"/>
      </c:barChart>
      <c:catAx>
        <c:axId val="556238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55923616"/>
        <c:crosses val="autoZero"/>
        <c:auto val="1"/>
        <c:lblAlgn val="ctr"/>
        <c:lblOffset val="100"/>
        <c:noMultiLvlLbl val="0"/>
      </c:catAx>
      <c:valAx>
        <c:axId val="555923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55623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800">
                <a:solidFill>
                  <a:schemeClr val="tx1"/>
                </a:solidFill>
              </a:rPr>
              <a:t>Emissions per Staff Headcount Comparison by Peer Organization (mtCO2e)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88B4E9BC-4C4F-407F-BFBE-B93053ECBB5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66-4D7F-9BBE-DA53788C3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Sheet1!$A$1:$A$5</c:f>
              <c:strCache>
                <c:ptCount val="5"/>
                <c:pt idx="0">
                  <c:v>Organization 1</c:v>
                </c:pt>
                <c:pt idx="1">
                  <c:v>PADF</c:v>
                </c:pt>
                <c:pt idx="2">
                  <c:v>Organization 2</c:v>
                </c:pt>
                <c:pt idx="3">
                  <c:v>Organization 3</c:v>
                </c:pt>
                <c:pt idx="4">
                  <c:v>Organization 4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11.6</c:v>
                </c:pt>
                <c:pt idx="1">
                  <c:v>2.9</c:v>
                </c:pt>
                <c:pt idx="2">
                  <c:v>2.78</c:v>
                </c:pt>
                <c:pt idx="3">
                  <c:v>1.65</c:v>
                </c:pt>
                <c:pt idx="4">
                  <c:v>0.45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Sheet1!$B$1:$B$0</c15:sqref>
                        </c15:formulaRef>
                      </c:ext>
                    </c:extLst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D566-4D7F-9BBE-DA53788C32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78297695"/>
        <c:axId val="178350959"/>
      </c:barChart>
      <c:catAx>
        <c:axId val="178297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8350959"/>
        <c:crosses val="autoZero"/>
        <c:auto val="1"/>
        <c:lblAlgn val="ctr"/>
        <c:lblOffset val="100"/>
        <c:noMultiLvlLbl val="0"/>
      </c:catAx>
      <c:valAx>
        <c:axId val="178350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8297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E4411-0ED5-3A40-BC10-B37805F9D20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A65BA-AA1F-F242-8F55-701A35732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6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91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numbers are only for scope 1, 2 and 3.6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99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97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2019,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</a:t>
            </a:r>
            <a:r>
              <a:rPr lang="en-US" sz="1200" b="1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accounted for about 80 percent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all U.S. greenhouse gas emissions from human activities.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main human activity that emits CO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combustion of fossil fuels (coal, natural gas, and oil) for energy and transportation, although certain industrial processes and land-use changes also emit CO</a:t>
            </a:r>
            <a:r>
              <a:rPr lang="en-US" sz="1200" b="0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2019,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methane (CH</a:t>
            </a:r>
            <a:r>
              <a:rPr lang="en-US" sz="1200" b="1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accounted for about 10 percent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all U.S. greenhouse gas emissions from human activities.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2019,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nitrous oxide (N</a:t>
            </a:r>
            <a:r>
              <a:rPr lang="en-US" sz="1200" b="1" i="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O) accounted for about 7 percent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all U.S. greenhouse gas emissions from human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82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8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7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many bullets in the entire compact, but these one are key ones.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7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5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Scope 1: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HQ, Colombia, El Salvador, Haiti, Honduras, Guatemala, and Venezuela buy fuel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Scope 2: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5 consumers are HQ, Colombia, El Salvador, Haiti, and Honduras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1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measurement is in metric tons of CO2 equivalent. </a:t>
            </a:r>
          </a:p>
          <a:p>
            <a:r>
              <a:rPr lang="en-US" dirty="0"/>
              <a:t>The world emits 36,400,000,000 metric tons of CO2 a year. PADF contributes 0.0003% of global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74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HQ is s high because of one of the limitations, that we had to put a lot of flights into HQ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77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that even though Honduras and St. Lucia are higher than HQ with emissions per staff member, that is because there are only 3 and 1 staff person accordingly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5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organizations have asked that these baselines be kept confidential as they are not yet publicly reported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A65BA-AA1F-F242-8F55-701A35732D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73846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media/image3.png" Type="http://schemas.openxmlformats.org/officeDocument/2006/relationships/image" Id="rId3"></Relationship><Relationship Target="../media/image2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Relationship Target="../media/image4.gif" Type="http://schemas.openxmlformats.org/officeDocument/2006/relationships/image" Id="rId4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media/image5.jpeg" Type="http://schemas.openxmlformats.org/officeDocument/2006/relationships/image" Id="rId2"></Relationship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Mode="External" Target="http://www.padf.smugmug.com/" Type="http://schemas.openxmlformats.org/officeDocument/2006/relationships/hyperlink" Id="rId2"></Relationship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DF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A7D7-DCB5-BA43-9827-24712B7769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378" y="1041399"/>
            <a:ext cx="3833813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1699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DF &amp; O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39EEA9-3188-3B4C-99F1-641C97D0882C}"/>
              </a:ext>
            </a:extLst>
          </p:cNvPr>
          <p:cNvCxnSpPr>
            <a:cxnSpLocks/>
          </p:cNvCxnSpPr>
          <p:nvPr userDrawn="1"/>
        </p:nvCxnSpPr>
        <p:spPr>
          <a:xfrm flipV="1">
            <a:off x="1676456" y="3428999"/>
            <a:ext cx="1814395" cy="1"/>
          </a:xfrm>
          <a:prstGeom prst="line">
            <a:avLst/>
          </a:prstGeom>
          <a:ln w="19050">
            <a:solidFill>
              <a:srgbClr val="69C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erson standing on top of a hill  Description automatically generated">
            <a:extLst>
              <a:ext uri="{FF2B5EF4-FFF2-40B4-BE49-F238E27FC236}">
                <a16:creationId xmlns:a16="http://schemas.microsoft.com/office/drawing/2014/main" id="{D9D4DB1F-F551-8D48-8EA7-9F595463FC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0" t="-10930" r="21470" b="1"/>
          <a:stretch/>
        </p:blipFill>
        <p:spPr>
          <a:xfrm>
            <a:off x="5216577" y="-749508"/>
            <a:ext cx="6975423" cy="76075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F33A56-918F-EF48-8CA4-BBEC3D8D5682}"/>
              </a:ext>
            </a:extLst>
          </p:cNvPr>
          <p:cNvSpPr txBox="1"/>
          <p:nvPr userDrawn="1"/>
        </p:nvSpPr>
        <p:spPr>
          <a:xfrm>
            <a:off x="69701" y="4550898"/>
            <a:ext cx="5077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468A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 American</a:t>
            </a:r>
          </a:p>
          <a:p>
            <a:pPr algn="ctr"/>
            <a:r>
              <a:rPr lang="en-US" sz="2400" b="1">
                <a:solidFill>
                  <a:srgbClr val="468A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Foundation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4CFD13-2DD9-6A45-B8A5-B5F0291BCD12}"/>
              </a:ext>
            </a:extLst>
          </p:cNvPr>
          <p:cNvSpPr txBox="1"/>
          <p:nvPr userDrawn="1"/>
        </p:nvSpPr>
        <p:spPr>
          <a:xfrm>
            <a:off x="103629" y="5413129"/>
            <a:ext cx="500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hemisphere of opportunity. </a:t>
            </a:r>
            <a:r>
              <a:rPr lang="en-US" sz="2000" i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all.</a:t>
            </a:r>
          </a:p>
        </p:txBody>
      </p:sp>
      <p:pic>
        <p:nvPicPr>
          <p:cNvPr id="8" name="Picture 7" descr="Logo  Description automatically generated">
            <a:extLst>
              <a:ext uri="{FF2B5EF4-FFF2-40B4-BE49-F238E27FC236}">
                <a16:creationId xmlns:a16="http://schemas.microsoft.com/office/drawing/2014/main" id="{72C0B153-DCC9-DA4B-97B2-3C1664CE73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393" y="6007757"/>
            <a:ext cx="1780695" cy="60767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1D8CCEA6-3486-AE43-9FBD-25B72C39763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17230" y="5975617"/>
            <a:ext cx="2454162" cy="64147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F5540EA-7F32-9F46-A883-99DA5EB9DFC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378" y="1041399"/>
            <a:ext cx="3833813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4869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DE59D38-97A6-9045-83EC-E82280BEC4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‹#›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8000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19A20-B932-6548-95F9-AEB8E220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t>‹#›</a:t>
            </a:fld>
            <a:endParaRPr lang="en-US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16682B4-8BB1-FA4D-8506-8E0E244CAD8D}"/>
              </a:ext>
            </a:extLst>
          </p:cNvPr>
          <p:cNvSpPr txBox="1"/>
          <p:nvPr userDrawn="1"/>
        </p:nvSpPr>
        <p:spPr>
          <a:xfrm>
            <a:off x="459248" y="349611"/>
            <a:ext cx="580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>
                <a:solidFill>
                  <a:srgbClr val="0000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Typography</a:t>
            </a:r>
            <a:endParaRPr lang="ko-KR" altLang="en-US" sz="4400" b="1">
              <a:solidFill>
                <a:srgbClr val="00000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E83E7715-7097-8E44-B06D-7F5B982E671C}"/>
              </a:ext>
            </a:extLst>
          </p:cNvPr>
          <p:cNvCxnSpPr>
            <a:cxnSpLocks/>
          </p:cNvCxnSpPr>
          <p:nvPr userDrawn="1"/>
        </p:nvCxnSpPr>
        <p:spPr>
          <a:xfrm flipV="1">
            <a:off x="459248" y="1311667"/>
            <a:ext cx="1814395" cy="1"/>
          </a:xfrm>
          <a:prstGeom prst="line">
            <a:avLst/>
          </a:prstGeom>
          <a:ln w="19050">
            <a:solidFill>
              <a:srgbClr val="69C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4" name="Table 9">
            <a:extLst>
              <a:ext uri="{FF2B5EF4-FFF2-40B4-BE49-F238E27FC236}">
                <a16:creationId xmlns:a16="http://schemas.microsoft.com/office/drawing/2014/main" id="{22954F74-46A8-1A4A-9616-C22E9413136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506376"/>
              </p:ext>
            </p:extLst>
          </p:nvPr>
        </p:nvGraphicFramePr>
        <p:xfrm>
          <a:off x="459521" y="1494009"/>
          <a:ext cx="1136145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3364">
                  <a:extLst>
                    <a:ext uri="{9D8B030D-6E8A-4147-A177-3AD203B41FA5}">
                      <a16:colId xmlns:a16="http://schemas.microsoft.com/office/drawing/2014/main" val="625448546"/>
                    </a:ext>
                  </a:extLst>
                </a:gridCol>
                <a:gridCol w="3717561">
                  <a:extLst>
                    <a:ext uri="{9D8B030D-6E8A-4147-A177-3AD203B41FA5}">
                      <a16:colId xmlns:a16="http://schemas.microsoft.com/office/drawing/2014/main" val="4147162283"/>
                    </a:ext>
                  </a:extLst>
                </a:gridCol>
                <a:gridCol w="1394085">
                  <a:extLst>
                    <a:ext uri="{9D8B030D-6E8A-4147-A177-3AD203B41FA5}">
                      <a16:colId xmlns:a16="http://schemas.microsoft.com/office/drawing/2014/main" val="290350953"/>
                    </a:ext>
                  </a:extLst>
                </a:gridCol>
                <a:gridCol w="2173574">
                  <a:extLst>
                    <a:ext uri="{9D8B030D-6E8A-4147-A177-3AD203B41FA5}">
                      <a16:colId xmlns:a16="http://schemas.microsoft.com/office/drawing/2014/main" val="3136937058"/>
                    </a:ext>
                  </a:extLst>
                </a:gridCol>
                <a:gridCol w="1312866">
                  <a:extLst>
                    <a:ext uri="{9D8B030D-6E8A-4147-A177-3AD203B41FA5}">
                      <a16:colId xmlns:a16="http://schemas.microsoft.com/office/drawing/2014/main" val="1371526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Size &amp; Font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Emphasis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7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b="1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44pt Tahoma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Slide title/PPT 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5129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rgbClr val="468ABD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Pan American Development Foundation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24pt Tahoma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PADF blue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Cover slide font for PADF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740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20pt Tahoma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57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Body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20pt Tahoma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Black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Body 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038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i="0">
                          <a:solidFill>
                            <a:srgbClr val="69CDC8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Quote 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28pt Tahoma</a:t>
                      </a:r>
                    </a:p>
                    <a:p>
                      <a:endParaRPr lang="en-US" sz="2000" b="0" i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Turquoise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Quote 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Bold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616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9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19A20-B932-6548-95F9-AEB8E220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t>‹#›</a:t>
            </a:fld>
            <a:endParaRPr lang="en-US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8CE8C88-416D-3549-825A-B501FF12D643}"/>
              </a:ext>
            </a:extLst>
          </p:cNvPr>
          <p:cNvSpPr txBox="1"/>
          <p:nvPr userDrawn="1"/>
        </p:nvSpPr>
        <p:spPr>
          <a:xfrm>
            <a:off x="352610" y="365735"/>
            <a:ext cx="580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>
                <a:solidFill>
                  <a:srgbClr val="0000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Colors</a:t>
            </a:r>
            <a:endParaRPr lang="ko-KR" altLang="en-US" sz="4400" b="1">
              <a:solidFill>
                <a:srgbClr val="00000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1D1E850-1B07-B64C-A392-DA3B0C39CEF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9248" y="1311667"/>
            <a:ext cx="1814395" cy="1"/>
          </a:xfrm>
          <a:prstGeom prst="line">
            <a:avLst/>
          </a:prstGeom>
          <a:ln w="19050">
            <a:solidFill>
              <a:srgbClr val="69C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C59576F-1052-A04B-9C32-186DC5885322}"/>
              </a:ext>
            </a:extLst>
          </p:cNvPr>
          <p:cNvSpPr/>
          <p:nvPr userDrawn="1"/>
        </p:nvSpPr>
        <p:spPr>
          <a:xfrm>
            <a:off x="7281025" y="4074034"/>
            <a:ext cx="2908092" cy="13490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D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C25D59-78DA-DE47-ADEC-1B7F622D92F6}"/>
              </a:ext>
            </a:extLst>
          </p:cNvPr>
          <p:cNvSpPr/>
          <p:nvPr userDrawn="1"/>
        </p:nvSpPr>
        <p:spPr>
          <a:xfrm>
            <a:off x="4810993" y="1567062"/>
            <a:ext cx="2908092" cy="1349042"/>
          </a:xfrm>
          <a:prstGeom prst="rect">
            <a:avLst/>
          </a:prstGeom>
          <a:solidFill>
            <a:srgbClr val="69CD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9CDC8"/>
              </a:solidFill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F760D649-429C-D74F-818D-B28B2D75D78D}"/>
              </a:ext>
            </a:extLst>
          </p:cNvPr>
          <p:cNvSpPr/>
          <p:nvPr userDrawn="1"/>
        </p:nvSpPr>
        <p:spPr>
          <a:xfrm>
            <a:off x="8750061" y="1536157"/>
            <a:ext cx="2908092" cy="1349042"/>
          </a:xfrm>
          <a:prstGeom prst="rect">
            <a:avLst/>
          </a:prstGeom>
          <a:solidFill>
            <a:srgbClr val="E19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B88FDEB3-E783-3A4A-92E1-312AAD8B3D89}"/>
              </a:ext>
            </a:extLst>
          </p:cNvPr>
          <p:cNvSpPr txBox="1"/>
          <p:nvPr userDrawn="1"/>
        </p:nvSpPr>
        <p:spPr>
          <a:xfrm>
            <a:off x="7528362" y="4669026"/>
            <a:ext cx="241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</a:t>
            </a:r>
          </a:p>
          <a:p>
            <a:pPr algn="ctr"/>
            <a:r>
              <a:rPr lang="en-US" sz="20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#FFFFF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B5749F7F-B745-FA4A-9D80-1D27DA05C33F}"/>
              </a:ext>
            </a:extLst>
          </p:cNvPr>
          <p:cNvSpPr txBox="1"/>
          <p:nvPr userDrawn="1"/>
        </p:nvSpPr>
        <p:spPr>
          <a:xfrm>
            <a:off x="5058330" y="2123563"/>
            <a:ext cx="241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Turquoise</a:t>
            </a:r>
          </a:p>
          <a:p>
            <a:pPr algn="ctr"/>
            <a:r>
              <a:rPr lang="en-US" sz="20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#69CDC8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5E9BE20C-DB6E-A045-8341-33F7F38CF362}"/>
              </a:ext>
            </a:extLst>
          </p:cNvPr>
          <p:cNvSpPr txBox="1"/>
          <p:nvPr userDrawn="1"/>
        </p:nvSpPr>
        <p:spPr>
          <a:xfrm>
            <a:off x="8997398" y="2096493"/>
            <a:ext cx="241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Peach</a:t>
            </a:r>
          </a:p>
          <a:p>
            <a:pPr algn="ctr"/>
            <a:r>
              <a:rPr lang="en-US" sz="20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#E19269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C2E3370A-8309-2347-A63B-F8FF8F82D810}"/>
              </a:ext>
            </a:extLst>
          </p:cNvPr>
          <p:cNvSpPr txBox="1"/>
          <p:nvPr userDrawn="1"/>
        </p:nvSpPr>
        <p:spPr>
          <a:xfrm>
            <a:off x="7046179" y="5595259"/>
            <a:ext cx="348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for title and body text.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B7E58D6D-F578-4C47-8363-E9E03D21FB5C}"/>
              </a:ext>
            </a:extLst>
          </p:cNvPr>
          <p:cNvSpPr txBox="1"/>
          <p:nvPr userDrawn="1"/>
        </p:nvSpPr>
        <p:spPr>
          <a:xfrm>
            <a:off x="3780015" y="3106793"/>
            <a:ext cx="4970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for accents, quote</a:t>
            </a:r>
          </a:p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text, and icons.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F15EAB6-A629-6F42-A6B3-5C8153F7EBEB}"/>
              </a:ext>
            </a:extLst>
          </p:cNvPr>
          <p:cNvSpPr txBox="1"/>
          <p:nvPr userDrawn="1"/>
        </p:nvSpPr>
        <p:spPr>
          <a:xfrm>
            <a:off x="8462748" y="3093730"/>
            <a:ext cx="348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for accents and icons.</a:t>
            </a:r>
          </a:p>
        </p:txBody>
      </p:sp>
      <p:pic>
        <p:nvPicPr>
          <p:cNvPr id="223" name="Picture 222" descr="A large body of water  Description automatically generated">
            <a:extLst>
              <a:ext uri="{FF2B5EF4-FFF2-40B4-BE49-F238E27FC236}">
                <a16:creationId xmlns:a16="http://schemas.microsoft.com/office/drawing/2014/main" id="{2D576645-F83B-C446-A610-E09C48AA22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4"/>
          <a:stretch/>
        </p:blipFill>
        <p:spPr>
          <a:xfrm>
            <a:off x="2748090" y="4034024"/>
            <a:ext cx="2908092" cy="1387772"/>
          </a:xfrm>
          <a:prstGeom prst="rect">
            <a:avLst/>
          </a:prstGeom>
        </p:spPr>
      </p:pic>
      <p:sp>
        <p:nvSpPr>
          <p:cNvPr id="224" name="Rectangle 223">
            <a:extLst>
              <a:ext uri="{FF2B5EF4-FFF2-40B4-BE49-F238E27FC236}">
                <a16:creationId xmlns:a16="http://schemas.microsoft.com/office/drawing/2014/main" id="{194718F5-5789-AC4E-8507-28D4E9C9BE33}"/>
              </a:ext>
            </a:extLst>
          </p:cNvPr>
          <p:cNvSpPr/>
          <p:nvPr userDrawn="1"/>
        </p:nvSpPr>
        <p:spPr>
          <a:xfrm>
            <a:off x="2755244" y="4035304"/>
            <a:ext cx="2908092" cy="1387772"/>
          </a:xfrm>
          <a:prstGeom prst="rect">
            <a:avLst/>
          </a:prstGeom>
          <a:solidFill>
            <a:srgbClr val="468ABD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23FD4065-55B2-6046-91F1-8956948A7607}"/>
              </a:ext>
            </a:extLst>
          </p:cNvPr>
          <p:cNvSpPr txBox="1"/>
          <p:nvPr userDrawn="1"/>
        </p:nvSpPr>
        <p:spPr>
          <a:xfrm>
            <a:off x="3002579" y="4852877"/>
            <a:ext cx="2413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Textured Blue</a:t>
            </a:r>
            <a:endParaRPr lang="en-US" sz="200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F57FBA54-83C9-CD4B-8A31-D16FCAEB2318}"/>
              </a:ext>
            </a:extLst>
          </p:cNvPr>
          <p:cNvSpPr txBox="1"/>
          <p:nvPr userDrawn="1"/>
        </p:nvSpPr>
        <p:spPr>
          <a:xfrm>
            <a:off x="2467929" y="5599581"/>
            <a:ext cx="3482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for footer of each slide.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BA197EB5-4E60-1F46-8759-1FD4A84E264A}"/>
              </a:ext>
            </a:extLst>
          </p:cNvPr>
          <p:cNvSpPr/>
          <p:nvPr userDrawn="1"/>
        </p:nvSpPr>
        <p:spPr>
          <a:xfrm>
            <a:off x="624586" y="1620617"/>
            <a:ext cx="2908092" cy="1349042"/>
          </a:xfrm>
          <a:prstGeom prst="rect">
            <a:avLst/>
          </a:prstGeom>
          <a:solidFill>
            <a:srgbClr val="468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68ABD"/>
              </a:solidFill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41F3B340-F4C3-6C4B-B836-D6A6FE981B9C}"/>
              </a:ext>
            </a:extLst>
          </p:cNvPr>
          <p:cNvSpPr txBox="1"/>
          <p:nvPr userDrawn="1"/>
        </p:nvSpPr>
        <p:spPr>
          <a:xfrm>
            <a:off x="871923" y="2210678"/>
            <a:ext cx="241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</a:t>
            </a:r>
          </a:p>
          <a:p>
            <a:pPr algn="ctr"/>
            <a:r>
              <a:rPr lang="en-US" sz="200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#468ABD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D807BAD2-AED8-B048-8D76-57909676DA04}"/>
              </a:ext>
            </a:extLst>
          </p:cNvPr>
          <p:cNvSpPr txBox="1"/>
          <p:nvPr userDrawn="1"/>
        </p:nvSpPr>
        <p:spPr>
          <a:xfrm>
            <a:off x="174885" y="3105513"/>
            <a:ext cx="4119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slide font for PADF</a:t>
            </a:r>
          </a:p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name.</a:t>
            </a:r>
          </a:p>
        </p:txBody>
      </p:sp>
    </p:spTree>
    <p:extLst>
      <p:ext uri="{BB962C8B-B14F-4D97-AF65-F5344CB8AC3E}">
        <p14:creationId xmlns:p14="http://schemas.microsoft.com/office/powerpoint/2010/main" val="58683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19A20-B932-6548-95F9-AEB8E220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2427FB-94C1-6243-B0A6-632658D2ACC7}"/>
              </a:ext>
            </a:extLst>
          </p:cNvPr>
          <p:cNvSpPr txBox="1"/>
          <p:nvPr userDrawn="1"/>
        </p:nvSpPr>
        <p:spPr>
          <a:xfrm>
            <a:off x="352610" y="365735"/>
            <a:ext cx="580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>
                <a:solidFill>
                  <a:srgbClr val="00000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Photos</a:t>
            </a:r>
            <a:endParaRPr lang="ko-KR" altLang="en-US" sz="4400" b="1">
              <a:solidFill>
                <a:srgbClr val="00000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551280-9C62-E740-953C-721B3264952D}"/>
              </a:ext>
            </a:extLst>
          </p:cNvPr>
          <p:cNvCxnSpPr>
            <a:cxnSpLocks/>
          </p:cNvCxnSpPr>
          <p:nvPr userDrawn="1"/>
        </p:nvCxnSpPr>
        <p:spPr>
          <a:xfrm flipV="1">
            <a:off x="459248" y="1311667"/>
            <a:ext cx="1814395" cy="1"/>
          </a:xfrm>
          <a:prstGeom prst="line">
            <a:avLst/>
          </a:prstGeom>
          <a:ln w="19050">
            <a:solidFill>
              <a:srgbClr val="69C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2A33421-50AD-BC48-B3DC-B6DD05A623EA}"/>
              </a:ext>
            </a:extLst>
          </p:cNvPr>
          <p:cNvSpPr txBox="1"/>
          <p:nvPr userDrawn="1"/>
        </p:nvSpPr>
        <p:spPr>
          <a:xfrm>
            <a:off x="275164" y="1603334"/>
            <a:ext cx="5555183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encourage the use of positive and compelling PADF photos, preferably of the communities/people we serve over stock images. We are an organization of service to the most vulnerable – our photos should serve as a reinforcement of our mission and purpose.</a:t>
            </a:r>
          </a:p>
          <a:p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PADF SmugMug account is a good resource for PADF photos.</a:t>
            </a:r>
          </a:p>
          <a:p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www.padf.smugmug.com</a:t>
            </a: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63449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media/image1.jpeg" Type="http://schemas.openxmlformats.org/officeDocument/2006/relationships/image" Id="rId8"></Relationship><Relationship Target="../slideLayouts/slideLayout3.xml" Type="http://schemas.openxmlformats.org/officeDocument/2006/relationships/slideLayout" Id="rId3"></Relationship><Relationship Target="../theme/theme1.xml" Type="http://schemas.openxmlformats.org/officeDocument/2006/relationships/theme" Id="rId7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5.xml" Type="http://schemas.openxmlformats.org/officeDocument/2006/relationships/slideLayout" Id="rId5"></Relationship><Relationship Target="../slideLayouts/slideLayout4.xml" Type="http://schemas.openxmlformats.org/officeDocument/2006/relationships/slideLayout" Id="rId4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EEEDF-3D12-1E47-952F-DB5A16BE2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3515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BD00F27-A81B-9246-AE66-C78B503A84CD}" type="slidenum">
              <a:rPr lang="en-US" smtClean="0"/>
              <a:pPr/>
              <a:t>‹#›</a:t>
            </a:fld>
            <a:endParaRPr 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16DE7-A793-1445-AAD5-B22C5DD4EBCC}"/>
              </a:ext>
            </a:extLst>
          </p:cNvPr>
          <p:cNvSpPr txBox="1"/>
          <p:nvPr userDrawn="1"/>
        </p:nvSpPr>
        <p:spPr>
          <a:xfrm>
            <a:off x="11944350" y="1657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68543574-57A5-8245-BE99-CCA6C510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2" y="1083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B736138-40A9-884D-B8A8-AF881010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Transition no picture</a:t>
            </a:r>
          </a:p>
        </p:txBody>
      </p:sp>
    </p:spTree>
    <p:extLst>
      <p:ext uri="{BB962C8B-B14F-4D97-AF65-F5344CB8AC3E}">
        <p14:creationId xmlns:p14="http://schemas.microsoft.com/office/powerpoint/2010/main" val="43781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6" r:id="rId3"/>
    <p:sldLayoutId id="2147483673" r:id="rId4"/>
    <p:sldLayoutId id="2147483674" r:id="rId5"/>
    <p:sldLayoutId id="214748367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69CDC8"/>
        </a:buClr>
        <a:buFont typeface="Wingdings" pitchFamily="2" charset="2"/>
        <a:buChar char="§"/>
        <a:defRPr sz="2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69CDC8"/>
        </a:buClr>
        <a:buFont typeface="Wingdings" pitchFamily="2" charset="2"/>
        <a:buChar char="§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b="1" i="0" kern="1200">
          <a:solidFill>
            <a:srgbClr val="69CDC8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1" i="0" kern="1200">
          <a:solidFill>
            <a:srgbClr val="468AB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b="1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media/image3.png" Type="http://schemas.openxmlformats.org/officeDocument/2006/relationships/image" Id="rId3"></Relationship><Relationship Target="../notesSlides/notesSlide1.xml" Type="http://schemas.openxmlformats.org/officeDocument/2006/relationships/notesSlide" Id="rId2"></Relationship><Relationship Target="../slideLayouts/slideLayout1.xml" Type="http://schemas.openxmlformats.org/officeDocument/2006/relationships/slideLayout" Id="rId1"></Relationship><Relationship Target="../media/image6.jpeg" Type="http://schemas.openxmlformats.org/officeDocument/2006/relationships/image" Id="rId4"></Relationship></Relationships>
</file>

<file path=ppt/slides/_rels/slide10.xml.rels><?xml version="1.0" encoding="UTF-8" ?><Relationships xmlns="http://schemas.openxmlformats.org/package/2006/relationships"><Relationship Target="../charts/chart3.xml" Type="http://schemas.openxmlformats.org/officeDocument/2006/relationships/chart" Id="rId3"></Relationship><Relationship Target="../notesSlides/notesSlide8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11.xml.rels><?xml version="1.0" encoding="UTF-8" ?><Relationships xmlns="http://schemas.openxmlformats.org/package/2006/relationships"><Relationship Target="../charts/chart4.xml" Type="http://schemas.openxmlformats.org/officeDocument/2006/relationships/chart" Id="rId3"></Relationship><Relationship Target="../notesSlides/notesSlide9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12.xml.rels><?xml version="1.0" encoding="UTF-8" ?><Relationships xmlns="http://schemas.openxmlformats.org/package/2006/relationships"><Relationship Target="../notesSlides/notesSlide10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13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14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15.xml.rels><?xml version="1.0" encoding="UTF-8" ?><Relationships xmlns="http://schemas.openxmlformats.org/package/2006/relationships"><Relationship Target="../media/image25.png" Type="http://schemas.openxmlformats.org/officeDocument/2006/relationships/image" Id="rId3"></Relationship><Relationship Target="../media/image5.jpeg" Type="http://schemas.openxmlformats.org/officeDocument/2006/relationships/image" Id="rId2"></Relationship><Relationship Target="../slideLayouts/slideLayout3.xml" Type="http://schemas.openxmlformats.org/officeDocument/2006/relationships/slideLayout" Id="rId1"></Relationship><Relationship TargetMode="External" Target="mailto:jvallejo@padf.org" Type="http://schemas.openxmlformats.org/officeDocument/2006/relationships/hyperlink" Id="rId5"></Relationship><Relationship TargetMode="External" Target="mailto:msterling@padf.org" Type="http://schemas.openxmlformats.org/officeDocument/2006/relationships/hyperlink" Id="rId4"></Relationship></Relationships>
</file>

<file path=ppt/slides/_rels/slide16.xml.rels><?xml version="1.0" encoding="UTF-8" ?><Relationships xmlns="http://schemas.openxmlformats.org/package/2006/relationships"><Relationship Target="../notesSlides/notesSlide11.xml" Type="http://schemas.openxmlformats.org/officeDocument/2006/relationships/notesSlide" Id="rId2"></Relationship><Relationship Target="../slideLayouts/slideLayout1.xml" Type="http://schemas.openxmlformats.org/officeDocument/2006/relationships/slideLayout" Id="rId1"></Relationship></Relationships>
</file>

<file path=ppt/slides/_rels/slide17.xml.rels><?xml version="1.0" encoding="UTF-8" ?><Relationships xmlns="http://schemas.openxmlformats.org/package/2006/relationships"><Relationship Target="../media/image26.png" Type="http://schemas.openxmlformats.org/officeDocument/2006/relationships/image" Id="rId3"></Relationship><Relationship Target="../notesSlides/notesSlide12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18.xml.rels><?xml version="1.0" encoding="UTF-8" ?><Relationships xmlns="http://schemas.openxmlformats.org/package/2006/relationships"><Relationship Target="../media/image27.png" Type="http://schemas.openxmlformats.org/officeDocument/2006/relationships/image" Id="rId3"></Relationship><Relationship Target="../notesSlides/notesSlide13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19.xml.rels><?xml version="1.0" encoding="UTF-8" ?><Relationships xmlns="http://schemas.openxmlformats.org/package/2006/relationships"><Relationship Target="../media/image28.png" Type="http://schemas.openxmlformats.org/officeDocument/2006/relationships/image" Id="rId3"></Relationship><Relationship Target="../notesSlides/notesSlide14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Relationship TargetMode="External" Target="https://ghgprotocol.org/" Type="http://schemas.openxmlformats.org/officeDocument/2006/relationships/hyperlink" Id="rId5"></Relationship><Relationship Target="../media/image29.png" Type="http://schemas.openxmlformats.org/officeDocument/2006/relationships/image" Id="rId4"></Relationship></Relationships>
</file>

<file path=ppt/slides/_rels/slide2.xml.rels><?xml version="1.0" encoding="UTF-8" ?><Relationships xmlns="http://schemas.openxmlformats.org/package/2006/relationships"><Relationship Target="../slideLayouts/slideLayout3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notesSlides/notesSlide2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4.xml.rels><?xml version="1.0" encoding="UTF-8" ?><Relationships xmlns="http://schemas.openxmlformats.org/package/2006/relationships"><Relationship Target="../media/image13.png" Type="http://schemas.openxmlformats.org/officeDocument/2006/relationships/image" Id="rId8"></Relationship><Relationship Target="../media/image8.svg" Type="http://schemas.openxmlformats.org/officeDocument/2006/relationships/image" Id="rId3"></Relationship><Relationship Target="../media/image12.svg" Type="http://schemas.openxmlformats.org/officeDocument/2006/relationships/image" Id="rId7"></Relationship><Relationship Target="../media/image7.png" Type="http://schemas.openxmlformats.org/officeDocument/2006/relationships/image" Id="rId2"></Relationship><Relationship Target="../slideLayouts/slideLayout3.xml" Type="http://schemas.openxmlformats.org/officeDocument/2006/relationships/slideLayout" Id="rId1"></Relationship><Relationship Target="../media/image11.png" Type="http://schemas.openxmlformats.org/officeDocument/2006/relationships/image" Id="rId6"></Relationship><Relationship Target="../media/image16.svg" Type="http://schemas.openxmlformats.org/officeDocument/2006/relationships/image" Id="rId11"></Relationship><Relationship Target="../media/image10.svg" Type="http://schemas.openxmlformats.org/officeDocument/2006/relationships/image" Id="rId5"></Relationship><Relationship Target="../media/image15.png" Type="http://schemas.openxmlformats.org/officeDocument/2006/relationships/image" Id="rId10"></Relationship><Relationship Target="../media/image9.png" Type="http://schemas.openxmlformats.org/officeDocument/2006/relationships/image" Id="rId4"></Relationship><Relationship Target="../media/image14.svg" Type="http://schemas.openxmlformats.org/officeDocument/2006/relationships/image" Id="rId9"></Relationship></Relationships>
</file>

<file path=ppt/slides/_rels/slide5.xml.rels><?xml version="1.0" encoding="UTF-8" ?><Relationships xmlns="http://schemas.openxmlformats.org/package/2006/relationships"><Relationship Target="../media/image17.png" Type="http://schemas.openxmlformats.org/officeDocument/2006/relationships/image" Id="rId3"></Relationship><Relationship Target="../notesSlides/notesSlide3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Relationship TargetMode="External" Target="https://www.interaction.org/wp-content/uploads/2020/04/Climate-Compact.pdf" Type="http://schemas.openxmlformats.org/officeDocument/2006/relationships/hyperlink" Id="rId4"></Relationship></Relationships>
</file>

<file path=ppt/slides/_rels/slide6.xml.rels><?xml version="1.0" encoding="UTF-8" ?><Relationships xmlns="http://schemas.openxmlformats.org/package/2006/relationships"><Relationship Target="../media/image18.png" Type="http://schemas.openxmlformats.org/officeDocument/2006/relationships/image" Id="rId3"></Relationship><Relationship Target="../notesSlides/notesSlide4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7.xml.rels><?xml version="1.0" encoding="UTF-8" ?><Relationships xmlns="http://schemas.openxmlformats.org/package/2006/relationships"><Relationship Target="../media/image24.svg" Type="http://schemas.openxmlformats.org/officeDocument/2006/relationships/image" Id="rId8"></Relationship><Relationship Target="../media/image19.png" Type="http://schemas.openxmlformats.org/officeDocument/2006/relationships/image" Id="rId3"></Relationship><Relationship Target="../media/image23.png" Type="http://schemas.openxmlformats.org/officeDocument/2006/relationships/image" Id="rId7"></Relationship><Relationship Target="../notesSlides/notesSlide5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Relationship Target="../media/image22.svg" Type="http://schemas.openxmlformats.org/officeDocument/2006/relationships/image" Id="rId6"></Relationship><Relationship Target="../media/image21.png" Type="http://schemas.openxmlformats.org/officeDocument/2006/relationships/image" Id="rId5"></Relationship><Relationship Target="../media/image20.svg" Type="http://schemas.openxmlformats.org/officeDocument/2006/relationships/image" Id="rId4"></Relationship></Relationships>
</file>

<file path=ppt/slides/_rels/slide8.xml.rels><?xml version="1.0" encoding="UTF-8" ?><Relationships xmlns="http://schemas.openxmlformats.org/package/2006/relationships"><Relationship Target="../charts/chart1.xml" Type="http://schemas.openxmlformats.org/officeDocument/2006/relationships/chart" Id="rId3"></Relationship><Relationship Target="../notesSlides/notesSlide6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_rels/slide9.xml.rels><?xml version="1.0" encoding="UTF-8" ?><Relationships xmlns="http://schemas.openxmlformats.org/package/2006/relationships"><Relationship Target="../charts/chart2.xml" Type="http://schemas.openxmlformats.org/officeDocument/2006/relationships/chart" Id="rId3"></Relationship><Relationship Target="../notesSlides/notesSlide7.xml" Type="http://schemas.openxmlformats.org/officeDocument/2006/relationships/notesSlide" Id="rId2"></Relationship><Relationship Target="../slideLayouts/slideLayout3.xml" Type="http://schemas.openxmlformats.org/officeDocument/2006/relationships/slideLayout" Id="rId1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3B49-19EE-A548-8499-3FCC181EA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40" y="916401"/>
            <a:ext cx="5626100" cy="1813558"/>
          </a:xfrm>
        </p:spPr>
        <p:txBody>
          <a:bodyPr>
            <a:normAutofit fontScale="90000"/>
          </a:bodyPr>
          <a:lstStyle/>
          <a:p>
            <a:r>
              <a:rPr lang="en-US"/>
              <a:t>PADF’s Greenhouse Gas Emissions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7100B8-EBF3-4DF0-8B04-2AC3523817CF}"/>
              </a:ext>
            </a:extLst>
          </p:cNvPr>
          <p:cNvSpPr txBox="1">
            <a:spLocks/>
          </p:cNvSpPr>
          <p:nvPr/>
        </p:nvSpPr>
        <p:spPr>
          <a:xfrm>
            <a:off x="1680599" y="2815369"/>
            <a:ext cx="3140983" cy="8309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3200" b="0">
                <a:latin typeface="Tahoma"/>
                <a:ea typeface="Tahoma"/>
                <a:cs typeface="Tahoma"/>
              </a:rPr>
              <a:t>Town Halls </a:t>
            </a:r>
          </a:p>
          <a:p>
            <a:r>
              <a:rPr lang="en-US" sz="3200" b="0">
                <a:latin typeface="Tahoma"/>
                <a:ea typeface="Tahoma"/>
                <a:cs typeface="Tahoma"/>
              </a:rPr>
              <a:t>December 2021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BB0CD4-B3F6-49F8-809F-FA7E2D9A1810}"/>
              </a:ext>
            </a:extLst>
          </p:cNvPr>
          <p:cNvCxnSpPr>
            <a:cxnSpLocks/>
          </p:cNvCxnSpPr>
          <p:nvPr/>
        </p:nvCxnSpPr>
        <p:spPr>
          <a:xfrm flipV="1">
            <a:off x="2251293" y="2754629"/>
            <a:ext cx="1814395" cy="1"/>
          </a:xfrm>
          <a:prstGeom prst="line">
            <a:avLst/>
          </a:prstGeom>
          <a:ln w="19050">
            <a:solidFill>
              <a:srgbClr val="69C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D3DC91F-5779-4C88-8CE5-88C6C49EC13F}"/>
              </a:ext>
            </a:extLst>
          </p:cNvPr>
          <p:cNvSpPr txBox="1"/>
          <p:nvPr/>
        </p:nvSpPr>
        <p:spPr>
          <a:xfrm>
            <a:off x="619906" y="3876528"/>
            <a:ext cx="5077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468A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 American</a:t>
            </a:r>
          </a:p>
          <a:p>
            <a:pPr algn="ctr"/>
            <a:r>
              <a:rPr lang="en-US" sz="2400" b="1">
                <a:solidFill>
                  <a:srgbClr val="468AB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 Foundation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3006F5-1133-4196-B7B0-FA90022F2AB9}"/>
              </a:ext>
            </a:extLst>
          </p:cNvPr>
          <p:cNvSpPr txBox="1"/>
          <p:nvPr/>
        </p:nvSpPr>
        <p:spPr>
          <a:xfrm>
            <a:off x="653833" y="4738759"/>
            <a:ext cx="500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hemisphere of opportunity. </a:t>
            </a:r>
            <a:r>
              <a:rPr lang="en-US" sz="2000" i="1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all.</a:t>
            </a:r>
          </a:p>
        </p:txBody>
      </p:sp>
      <p:pic>
        <p:nvPicPr>
          <p:cNvPr id="8" name="Picture 7" descr="Logo  Description automatically generated">
            <a:extLst>
              <a:ext uri="{FF2B5EF4-FFF2-40B4-BE49-F238E27FC236}">
                <a16:creationId xmlns:a16="http://schemas.microsoft.com/office/drawing/2014/main" id="{22408DA2-5FA0-4E5F-946B-9BBD8E9BA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738" y="5333388"/>
            <a:ext cx="1905505" cy="6470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1E1A9BD-D308-4FF5-A5AF-D64FF51F7C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3" r="24104"/>
          <a:stretch/>
        </p:blipFill>
        <p:spPr bwMode="auto">
          <a:xfrm>
            <a:off x="5921308" y="-2"/>
            <a:ext cx="6267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25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10</a:t>
            </a:fld>
            <a:endParaRPr lang="en-US" sz="20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2547838" y="290301"/>
            <a:ext cx="10445449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>
                <a:latin typeface="Tahoma"/>
                <a:ea typeface="Tahoma"/>
                <a:cs typeface="Tahoma"/>
              </a:rPr>
              <a:t>Emissions by Staff Headcount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05AEE6-6F88-4DA9-B986-6B76562CA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943" y="52487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96F03D-B654-4D67-8380-202218B6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60958B-1B1F-4BD3-A4EF-239BE5BE7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350168"/>
              </p:ext>
            </p:extLst>
          </p:nvPr>
        </p:nvGraphicFramePr>
        <p:xfrm>
          <a:off x="3401182" y="1294498"/>
          <a:ext cx="8486018" cy="426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8EE3A841-207C-45D4-86F7-D5381CA40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70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AF23704-9100-4064-A83C-A8F39FE49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04224"/>
              </p:ext>
            </p:extLst>
          </p:nvPr>
        </p:nvGraphicFramePr>
        <p:xfrm>
          <a:off x="194148" y="457200"/>
          <a:ext cx="3012886" cy="528289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28057">
                  <a:extLst>
                    <a:ext uri="{9D8B030D-6E8A-4147-A177-3AD203B41FA5}">
                      <a16:colId xmlns:a16="http://schemas.microsoft.com/office/drawing/2014/main" val="1495560842"/>
                    </a:ext>
                  </a:extLst>
                </a:gridCol>
                <a:gridCol w="1684829">
                  <a:extLst>
                    <a:ext uri="{9D8B030D-6E8A-4147-A177-3AD203B41FA5}">
                      <a16:colId xmlns:a16="http://schemas.microsoft.com/office/drawing/2014/main" val="2109271229"/>
                    </a:ext>
                  </a:extLst>
                </a:gridCol>
              </a:tblGrid>
              <a:tr h="4485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Office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 Permanent Staff (2019)</a:t>
                      </a:r>
                      <a:endParaRPr lang="en-US" sz="16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9823978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HQ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4292258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Colombia</a:t>
                      </a:r>
                      <a:endParaRPr lang="en-US" sz="1800" b="0" i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221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8425613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Salvador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1162757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Haiti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6496252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Honduras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7222876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Guatemala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4886366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St. Lucia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0648621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Mexico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7568766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Venezuela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6242761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Guyana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1994517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Ecuador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0299685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Peru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9348608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Belize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8807742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Jamaica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162499"/>
                  </a:ext>
                </a:extLst>
              </a:tr>
              <a:tr h="512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Trinidad &amp; Tobago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4006403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Nicaragua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9804712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Bahamas</a:t>
                      </a:r>
                      <a:endParaRPr lang="en-US" sz="1800" b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2489771"/>
                  </a:ext>
                </a:extLst>
              </a:tr>
              <a:tr h="242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en-US" sz="18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412</a:t>
                      </a:r>
                      <a:endParaRPr lang="en-US" sz="18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5909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457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11</a:t>
            </a:fld>
            <a:endParaRPr lang="en-US" sz="20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-110169" y="371453"/>
            <a:ext cx="12412337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>
                <a:latin typeface="Tahoma"/>
                <a:ea typeface="Tahoma"/>
                <a:cs typeface="Tahoma"/>
              </a:rPr>
              <a:t>Compared to Development Organizations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05AEE6-6F88-4DA9-B986-6B76562CA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943" y="52487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96F03D-B654-4D67-8380-202218B6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EE3A841-207C-45D4-86F7-D5381CA40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70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7D00B88-B9E2-A44E-A37C-9FE188E433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763132"/>
              </p:ext>
            </p:extLst>
          </p:nvPr>
        </p:nvGraphicFramePr>
        <p:xfrm>
          <a:off x="606574" y="1294371"/>
          <a:ext cx="7320189" cy="426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4923718-9E1A-4AAF-9E5F-5CF3DA07EF54}"/>
              </a:ext>
            </a:extLst>
          </p:cNvPr>
          <p:cNvSpPr txBox="1"/>
          <p:nvPr/>
        </p:nvSpPr>
        <p:spPr>
          <a:xfrm>
            <a:off x="8140344" y="1382285"/>
            <a:ext cx="3838075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latin typeface="Tahoma"/>
                <a:ea typeface="Tahoma"/>
                <a:cs typeface="Tahoma"/>
              </a:rPr>
              <a:t>The other organizations in this graph are select members of the Carbon Accountability in Development Collective:</a:t>
            </a:r>
          </a:p>
          <a:p>
            <a:endParaRPr lang="en-US" sz="2000">
              <a:latin typeface="Tahoma"/>
              <a:ea typeface="Tahoma"/>
              <a:cs typeface="Tahoma"/>
            </a:endParaRPr>
          </a:p>
          <a:p>
            <a:pPr marL="342900" indent="-342900">
              <a:buClr>
                <a:schemeClr val="accent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>
                <a:latin typeface="Tahoma"/>
                <a:ea typeface="Tahoma"/>
                <a:cs typeface="Tahoma"/>
              </a:rPr>
              <a:t>Clinton Health Access Initiative</a:t>
            </a:r>
          </a:p>
          <a:p>
            <a:pPr marL="342900" indent="-342900">
              <a:buClr>
                <a:schemeClr val="accent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>
                <a:latin typeface="Tahoma"/>
                <a:ea typeface="Tahoma"/>
                <a:cs typeface="Tahoma"/>
              </a:rPr>
              <a:t>Partners In Health</a:t>
            </a:r>
          </a:p>
          <a:p>
            <a:pPr marL="342900" indent="-342900">
              <a:buClr>
                <a:schemeClr val="accent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>
                <a:latin typeface="Tahoma"/>
                <a:ea typeface="Tahoma"/>
                <a:cs typeface="Tahoma"/>
              </a:rPr>
              <a:t>EvidenceAction</a:t>
            </a:r>
          </a:p>
          <a:p>
            <a:pPr marL="342900" indent="-342900">
              <a:buClr>
                <a:schemeClr val="accent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>
                <a:latin typeface="Tahoma"/>
                <a:ea typeface="Tahoma"/>
                <a:cs typeface="Tahoma"/>
              </a:rPr>
              <a:t>PIVOT</a:t>
            </a:r>
          </a:p>
          <a:p>
            <a:pPr marL="342900" indent="-342900">
              <a:buClr>
                <a:schemeClr val="accent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>
                <a:latin typeface="Tahoma"/>
                <a:ea typeface="Tahoma"/>
                <a:cs typeface="Tahoma"/>
              </a:rPr>
              <a:t>Integrate Health</a:t>
            </a:r>
          </a:p>
          <a:p>
            <a:pPr marL="342900" indent="-342900">
              <a:buClr>
                <a:schemeClr val="accent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>
                <a:latin typeface="Tahoma"/>
                <a:ea typeface="Tahoma"/>
                <a:cs typeface="Tahoma"/>
              </a:rPr>
              <a:t>Malaria No More</a:t>
            </a:r>
          </a:p>
          <a:p>
            <a:pPr marL="342900" indent="-342900">
              <a:buClr>
                <a:schemeClr val="accent4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>
                <a:latin typeface="Tahoma"/>
                <a:ea typeface="Tahoma"/>
                <a:cs typeface="Tahoma"/>
              </a:rPr>
              <a:t>Give Directly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B60006-D5AE-4D3B-89DD-870A35A43644}"/>
              </a:ext>
            </a:extLst>
          </p:cNvPr>
          <p:cNvSpPr/>
          <p:nvPr/>
        </p:nvSpPr>
        <p:spPr>
          <a:xfrm>
            <a:off x="182880" y="5676898"/>
            <a:ext cx="1090439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Many of these organizations work primarily in Africa which can increase scope 3.6 emissions</a:t>
            </a:r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5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12</a:t>
            </a:fld>
            <a:endParaRPr lang="en-US" sz="20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873275" y="389824"/>
            <a:ext cx="10445449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>
                <a:latin typeface="Tahoma"/>
                <a:ea typeface="Tahoma"/>
                <a:cs typeface="Tahoma"/>
              </a:rPr>
              <a:t>Compared to Other Organizations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05AEE6-6F88-4DA9-B986-6B76562CA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943" y="52487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96F03D-B654-4D67-8380-202218B6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EE3A841-207C-45D4-86F7-D5381CA40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70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4710E08-ADFD-4275-AEA2-5D9681FDD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841248"/>
              </p:ext>
            </p:extLst>
          </p:nvPr>
        </p:nvGraphicFramePr>
        <p:xfrm>
          <a:off x="616914" y="1375096"/>
          <a:ext cx="1095816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496">
                  <a:extLst>
                    <a:ext uri="{9D8B030D-6E8A-4147-A177-3AD203B41FA5}">
                      <a16:colId xmlns:a16="http://schemas.microsoft.com/office/drawing/2014/main" val="1666806220"/>
                    </a:ext>
                  </a:extLst>
                </a:gridCol>
                <a:gridCol w="2491740">
                  <a:extLst>
                    <a:ext uri="{9D8B030D-6E8A-4147-A177-3AD203B41FA5}">
                      <a16:colId xmlns:a16="http://schemas.microsoft.com/office/drawing/2014/main" val="2106189862"/>
                    </a:ext>
                  </a:extLst>
                </a:gridCol>
                <a:gridCol w="5802933">
                  <a:extLst>
                    <a:ext uri="{9D8B030D-6E8A-4147-A177-3AD203B41FA5}">
                      <a16:colId xmlns:a16="http://schemas.microsoft.com/office/drawing/2014/main" val="3005871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Emissions by staff headcount in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295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United Nations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6.5 mtCO2e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45% of emissions from air travel, 43% from facilities, 12% from other travel.</a:t>
                      </a:r>
                      <a:endParaRPr lang="en-US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57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World Resources Institute (WRI)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3.67 mtCO2e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Only showing scopes 1, 2 and 3.6. WRI has been calculating emissions since 2010 and includes many more scopes than just 1, 2, and 3.6.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23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Environmental Defense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4.33 mtCO2e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EDF also tracks their emissions due to paper use which was excluded in the measurement shown here.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69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Economic Commission for Latin America and the Caribbean (ECLAC)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3.39 mtCO2e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ECLAC also tracks data on waste generated and water usage which is not reflected in this GHG emissions.</a:t>
                      </a:r>
                      <a:endParaRPr lang="en-US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5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715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13</a:t>
            </a:fld>
            <a:endParaRPr lang="en-US" sz="20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873274" y="338599"/>
            <a:ext cx="10445449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>
                <a:latin typeface="Tahoma"/>
                <a:ea typeface="Tahoma"/>
                <a:cs typeface="Tahoma"/>
              </a:rPr>
              <a:t>GHG Emissions in Context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2589F2D-512A-4F95-B51D-C32D69E15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06804"/>
              </p:ext>
            </p:extLst>
          </p:nvPr>
        </p:nvGraphicFramePr>
        <p:xfrm>
          <a:off x="1014367" y="1471158"/>
          <a:ext cx="10163261" cy="361220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247838">
                  <a:extLst>
                    <a:ext uri="{9D8B030D-6E8A-4147-A177-3AD203B41FA5}">
                      <a16:colId xmlns:a16="http://schemas.microsoft.com/office/drawing/2014/main" val="3618122696"/>
                    </a:ext>
                  </a:extLst>
                </a:gridCol>
                <a:gridCol w="2915423">
                  <a:extLst>
                    <a:ext uri="{9D8B030D-6E8A-4147-A177-3AD203B41FA5}">
                      <a16:colId xmlns:a16="http://schemas.microsoft.com/office/drawing/2014/main" val="1642912131"/>
                    </a:ext>
                  </a:extLst>
                </a:gridCol>
              </a:tblGrid>
              <a:tr h="307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Making sense of the CO</a:t>
                      </a:r>
                      <a:r>
                        <a:rPr lang="en-US" sz="2000" baseline="-25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emissions</a:t>
                      </a:r>
                      <a:endParaRPr lang="en-US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1,192 mtCO</a:t>
                      </a:r>
                      <a:r>
                        <a:rPr lang="en-US" sz="2000" baseline="-25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en-US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422958351"/>
                  </a:ext>
                </a:extLst>
              </a:tr>
              <a:tr h="497100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Equivalence to emissions from US persons (16 metric tons per person) per year</a:t>
                      </a:r>
                      <a:endParaRPr lang="en-US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 US persons</a:t>
                      </a:r>
                      <a:endParaRPr lang="en-US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49171399"/>
                  </a:ext>
                </a:extLst>
              </a:tr>
              <a:tr h="785116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Equivalence to emissions from average Haitian (0.32 metric tons per person) per year</a:t>
                      </a:r>
                      <a:endParaRPr lang="en-US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3,725 Haitians</a:t>
                      </a:r>
                      <a:endParaRPr lang="en-US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59788706"/>
                  </a:ext>
                </a:extLst>
              </a:tr>
              <a:tr h="573934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Equivalence to emissions from the average car per year (4.6 metric tons per car) per year</a:t>
                      </a:r>
                      <a:endParaRPr lang="en-US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259 cars</a:t>
                      </a:r>
                      <a:endParaRPr lang="en-US" sz="2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77556269"/>
                  </a:ext>
                </a:extLst>
              </a:tr>
              <a:tr h="573934"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Equivalence of carbon sequestered by seedlings grown for 10 years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19,710 seedlings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37949113"/>
                  </a:ext>
                </a:extLst>
              </a:tr>
            </a:tbl>
          </a:graphicData>
        </a:graphic>
      </p:graphicFrame>
      <p:sp>
        <p:nvSpPr>
          <p:cNvPr id="18" name="Rectangle 1">
            <a:extLst>
              <a:ext uri="{FF2B5EF4-FFF2-40B4-BE49-F238E27FC236}">
                <a16:creationId xmlns:a16="http://schemas.microsoft.com/office/drawing/2014/main" id="{1A655B65-F584-4D61-ACCB-FD413D749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7371" y="640021"/>
            <a:ext cx="312715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59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14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873273" y="243298"/>
            <a:ext cx="10445449" cy="6987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latin typeface="Tahoma"/>
                <a:ea typeface="Tahoma"/>
                <a:cs typeface="Tahoma"/>
              </a:rPr>
              <a:t>Next Steps to Carry Out our Commitments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2E76315-A2F0-4106-ACF7-16DBC2C47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580308"/>
              </p:ext>
            </p:extLst>
          </p:nvPr>
        </p:nvGraphicFramePr>
        <p:xfrm>
          <a:off x="201483" y="1077664"/>
          <a:ext cx="11789028" cy="467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676">
                  <a:extLst>
                    <a:ext uri="{9D8B030D-6E8A-4147-A177-3AD203B41FA5}">
                      <a16:colId xmlns:a16="http://schemas.microsoft.com/office/drawing/2014/main" val="939126052"/>
                    </a:ext>
                  </a:extLst>
                </a:gridCol>
                <a:gridCol w="3929676">
                  <a:extLst>
                    <a:ext uri="{9D8B030D-6E8A-4147-A177-3AD203B41FA5}">
                      <a16:colId xmlns:a16="http://schemas.microsoft.com/office/drawing/2014/main" val="3592285235"/>
                    </a:ext>
                  </a:extLst>
                </a:gridCol>
                <a:gridCol w="3929676">
                  <a:extLst>
                    <a:ext uri="{9D8B030D-6E8A-4147-A177-3AD203B41FA5}">
                      <a16:colId xmlns:a16="http://schemas.microsoft.com/office/drawing/2014/main" val="2399164990"/>
                    </a:ext>
                  </a:extLst>
                </a:gridCol>
              </a:tblGrid>
              <a:tr h="5832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9033047"/>
                  </a:ext>
                </a:extLst>
              </a:tr>
              <a:tr h="98777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Orienting all staff to our 2019 emissions </a:t>
                      </a:r>
                      <a:endParaRPr lang="en-US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Calculate and share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FY 2020 and FY 2021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emissions</a:t>
                      </a:r>
                      <a:endParaRPr lang="en-US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Calculate positive climate effects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 existing PADF projects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57946"/>
                  </a:ext>
                </a:extLst>
              </a:tr>
              <a:tr h="148444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Working with finance to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allocate costs accurately and enhance data collection</a:t>
                      </a:r>
                      <a:endParaRPr lang="en-US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 the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Climate Action Plan: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Launch an internal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Green Team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Outline policies to reduce emissions in scopes 1, 2, and 3.6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Set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Science-based Targets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 emission reductions in line with the Paris Climate Agreement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Create plan for tracking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scopes 3.7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(employee commute) and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3.5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(waste)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Incorporate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climate change mitigation into existing programs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 seek out new projects focused on climate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155928"/>
                  </a:ext>
                </a:extLst>
              </a:tr>
              <a:tr h="21084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Working with CAD to learn the best way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</a:rPr>
                        <a:t>to develop a Climate Action Plan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b="0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b="1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Publicize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PADF’s new plan and targets for GHG emissions reductions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994591"/>
                  </a:ext>
                </a:extLst>
              </a:tr>
            </a:tbl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39133B-95DC-4AB4-A82B-ABACE33B14EE}"/>
              </a:ext>
            </a:extLst>
          </p:cNvPr>
          <p:cNvSpPr/>
          <p:nvPr/>
        </p:nvSpPr>
        <p:spPr>
          <a:xfrm>
            <a:off x="3608167" y="3633296"/>
            <a:ext cx="514350" cy="514350"/>
          </a:xfrm>
          <a:custGeom>
            <a:avLst/>
            <a:gdLst>
              <a:gd name="connsiteX0" fmla="*/ 0 w 514350"/>
              <a:gd name="connsiteY0" fmla="*/ 0 h 514350"/>
              <a:gd name="connsiteX1" fmla="*/ 0 w 514350"/>
              <a:gd name="connsiteY1" fmla="*/ 514350 h 514350"/>
              <a:gd name="connsiteX2" fmla="*/ 514350 w 514350"/>
              <a:gd name="connsiteY2" fmla="*/ 514350 h 514350"/>
              <a:gd name="connsiteX3" fmla="*/ 514350 w 514350"/>
              <a:gd name="connsiteY3" fmla="*/ 0 h 514350"/>
              <a:gd name="connsiteX4" fmla="*/ 457200 w 514350"/>
              <a:gd name="connsiteY4" fmla="*/ 457200 h 514350"/>
              <a:gd name="connsiteX5" fmla="*/ 57150 w 514350"/>
              <a:gd name="connsiteY5" fmla="*/ 457200 h 514350"/>
              <a:gd name="connsiteX6" fmla="*/ 57150 w 514350"/>
              <a:gd name="connsiteY6" fmla="*/ 57150 h 514350"/>
              <a:gd name="connsiteX7" fmla="*/ 457200 w 514350"/>
              <a:gd name="connsiteY7" fmla="*/ 571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514350">
                <a:moveTo>
                  <a:pt x="0" y="0"/>
                </a:moveTo>
                <a:lnTo>
                  <a:pt x="0" y="514350"/>
                </a:lnTo>
                <a:lnTo>
                  <a:pt x="514350" y="514350"/>
                </a:lnTo>
                <a:lnTo>
                  <a:pt x="514350" y="0"/>
                </a:lnTo>
                <a:close/>
                <a:moveTo>
                  <a:pt x="457200" y="457200"/>
                </a:moveTo>
                <a:lnTo>
                  <a:pt x="57150" y="457200"/>
                </a:lnTo>
                <a:lnTo>
                  <a:pt x="57150" y="57150"/>
                </a:lnTo>
                <a:lnTo>
                  <a:pt x="457200" y="5715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88CB7B1-C8C5-4374-B75F-971125FEB211}"/>
              </a:ext>
            </a:extLst>
          </p:cNvPr>
          <p:cNvSpPr/>
          <p:nvPr/>
        </p:nvSpPr>
        <p:spPr>
          <a:xfrm>
            <a:off x="3608167" y="5237144"/>
            <a:ext cx="514350" cy="514350"/>
          </a:xfrm>
          <a:custGeom>
            <a:avLst/>
            <a:gdLst>
              <a:gd name="connsiteX0" fmla="*/ 0 w 514350"/>
              <a:gd name="connsiteY0" fmla="*/ 0 h 514350"/>
              <a:gd name="connsiteX1" fmla="*/ 0 w 514350"/>
              <a:gd name="connsiteY1" fmla="*/ 514350 h 514350"/>
              <a:gd name="connsiteX2" fmla="*/ 514350 w 514350"/>
              <a:gd name="connsiteY2" fmla="*/ 514350 h 514350"/>
              <a:gd name="connsiteX3" fmla="*/ 514350 w 514350"/>
              <a:gd name="connsiteY3" fmla="*/ 0 h 514350"/>
              <a:gd name="connsiteX4" fmla="*/ 457200 w 514350"/>
              <a:gd name="connsiteY4" fmla="*/ 457200 h 514350"/>
              <a:gd name="connsiteX5" fmla="*/ 57150 w 514350"/>
              <a:gd name="connsiteY5" fmla="*/ 457200 h 514350"/>
              <a:gd name="connsiteX6" fmla="*/ 57150 w 514350"/>
              <a:gd name="connsiteY6" fmla="*/ 57150 h 514350"/>
              <a:gd name="connsiteX7" fmla="*/ 457200 w 514350"/>
              <a:gd name="connsiteY7" fmla="*/ 571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514350">
                <a:moveTo>
                  <a:pt x="0" y="0"/>
                </a:moveTo>
                <a:lnTo>
                  <a:pt x="0" y="514350"/>
                </a:lnTo>
                <a:lnTo>
                  <a:pt x="514350" y="514350"/>
                </a:lnTo>
                <a:lnTo>
                  <a:pt x="514350" y="0"/>
                </a:lnTo>
                <a:close/>
                <a:moveTo>
                  <a:pt x="457200" y="457200"/>
                </a:moveTo>
                <a:lnTo>
                  <a:pt x="57150" y="457200"/>
                </a:lnTo>
                <a:lnTo>
                  <a:pt x="57150" y="57150"/>
                </a:lnTo>
                <a:lnTo>
                  <a:pt x="457200" y="5715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4051C6-2D36-48D1-B6CB-F34D77C2AF20}"/>
              </a:ext>
            </a:extLst>
          </p:cNvPr>
          <p:cNvSpPr/>
          <p:nvPr/>
        </p:nvSpPr>
        <p:spPr>
          <a:xfrm>
            <a:off x="7529201" y="2098305"/>
            <a:ext cx="514350" cy="514350"/>
          </a:xfrm>
          <a:custGeom>
            <a:avLst/>
            <a:gdLst>
              <a:gd name="connsiteX0" fmla="*/ 0 w 514350"/>
              <a:gd name="connsiteY0" fmla="*/ 0 h 514350"/>
              <a:gd name="connsiteX1" fmla="*/ 0 w 514350"/>
              <a:gd name="connsiteY1" fmla="*/ 514350 h 514350"/>
              <a:gd name="connsiteX2" fmla="*/ 514350 w 514350"/>
              <a:gd name="connsiteY2" fmla="*/ 514350 h 514350"/>
              <a:gd name="connsiteX3" fmla="*/ 514350 w 514350"/>
              <a:gd name="connsiteY3" fmla="*/ 0 h 514350"/>
              <a:gd name="connsiteX4" fmla="*/ 457200 w 514350"/>
              <a:gd name="connsiteY4" fmla="*/ 457200 h 514350"/>
              <a:gd name="connsiteX5" fmla="*/ 57150 w 514350"/>
              <a:gd name="connsiteY5" fmla="*/ 457200 h 514350"/>
              <a:gd name="connsiteX6" fmla="*/ 57150 w 514350"/>
              <a:gd name="connsiteY6" fmla="*/ 57150 h 514350"/>
              <a:gd name="connsiteX7" fmla="*/ 457200 w 514350"/>
              <a:gd name="connsiteY7" fmla="*/ 571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514350">
                <a:moveTo>
                  <a:pt x="0" y="0"/>
                </a:moveTo>
                <a:lnTo>
                  <a:pt x="0" y="514350"/>
                </a:lnTo>
                <a:lnTo>
                  <a:pt x="514350" y="514350"/>
                </a:lnTo>
                <a:lnTo>
                  <a:pt x="514350" y="0"/>
                </a:lnTo>
                <a:close/>
                <a:moveTo>
                  <a:pt x="457200" y="457200"/>
                </a:moveTo>
                <a:lnTo>
                  <a:pt x="57150" y="457200"/>
                </a:lnTo>
                <a:lnTo>
                  <a:pt x="57150" y="57150"/>
                </a:lnTo>
                <a:lnTo>
                  <a:pt x="457200" y="5715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BCC8302-2807-454D-806A-51435F4ABCDA}"/>
              </a:ext>
            </a:extLst>
          </p:cNvPr>
          <p:cNvSpPr/>
          <p:nvPr/>
        </p:nvSpPr>
        <p:spPr>
          <a:xfrm>
            <a:off x="7555135" y="5216845"/>
            <a:ext cx="514350" cy="514350"/>
          </a:xfrm>
          <a:custGeom>
            <a:avLst/>
            <a:gdLst>
              <a:gd name="connsiteX0" fmla="*/ 0 w 514350"/>
              <a:gd name="connsiteY0" fmla="*/ 0 h 514350"/>
              <a:gd name="connsiteX1" fmla="*/ 0 w 514350"/>
              <a:gd name="connsiteY1" fmla="*/ 514350 h 514350"/>
              <a:gd name="connsiteX2" fmla="*/ 514350 w 514350"/>
              <a:gd name="connsiteY2" fmla="*/ 514350 h 514350"/>
              <a:gd name="connsiteX3" fmla="*/ 514350 w 514350"/>
              <a:gd name="connsiteY3" fmla="*/ 0 h 514350"/>
              <a:gd name="connsiteX4" fmla="*/ 457200 w 514350"/>
              <a:gd name="connsiteY4" fmla="*/ 457200 h 514350"/>
              <a:gd name="connsiteX5" fmla="*/ 57150 w 514350"/>
              <a:gd name="connsiteY5" fmla="*/ 457200 h 514350"/>
              <a:gd name="connsiteX6" fmla="*/ 57150 w 514350"/>
              <a:gd name="connsiteY6" fmla="*/ 57150 h 514350"/>
              <a:gd name="connsiteX7" fmla="*/ 457200 w 514350"/>
              <a:gd name="connsiteY7" fmla="*/ 571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350" h="514350">
                <a:moveTo>
                  <a:pt x="0" y="0"/>
                </a:moveTo>
                <a:lnTo>
                  <a:pt x="0" y="514350"/>
                </a:lnTo>
                <a:lnTo>
                  <a:pt x="514350" y="514350"/>
                </a:lnTo>
                <a:lnTo>
                  <a:pt x="514350" y="0"/>
                </a:lnTo>
                <a:close/>
                <a:moveTo>
                  <a:pt x="457200" y="457200"/>
                </a:moveTo>
                <a:lnTo>
                  <a:pt x="57150" y="457200"/>
                </a:lnTo>
                <a:lnTo>
                  <a:pt x="57150" y="57150"/>
                </a:lnTo>
                <a:lnTo>
                  <a:pt x="457200" y="5715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" name="Graphic 7" descr="Checkbox Checked with solid fill">
            <a:extLst>
              <a:ext uri="{FF2B5EF4-FFF2-40B4-BE49-F238E27FC236}">
                <a16:creationId xmlns:a16="http://schemas.microsoft.com/office/drawing/2014/main" id="{C02CC29D-3860-4B9B-9C02-5C147D4FBB25}"/>
              </a:ext>
            </a:extLst>
          </p:cNvPr>
          <p:cNvGrpSpPr/>
          <p:nvPr/>
        </p:nvGrpSpPr>
        <p:grpSpPr>
          <a:xfrm>
            <a:off x="3408142" y="1898280"/>
            <a:ext cx="914400" cy="914400"/>
            <a:chOff x="3408142" y="1898280"/>
            <a:chExt cx="914400" cy="9144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2889CFA-1A39-4FE7-9496-721E0A9C2C00}"/>
                </a:ext>
              </a:extLst>
            </p:cNvPr>
            <p:cNvSpPr/>
            <p:nvPr/>
          </p:nvSpPr>
          <p:spPr>
            <a:xfrm>
              <a:off x="3608167" y="2098305"/>
              <a:ext cx="514350" cy="514350"/>
            </a:xfrm>
            <a:custGeom>
              <a:avLst/>
              <a:gdLst>
                <a:gd name="connsiteX0" fmla="*/ 0 w 514350"/>
                <a:gd name="connsiteY0" fmla="*/ 0 h 514350"/>
                <a:gd name="connsiteX1" fmla="*/ 0 w 514350"/>
                <a:gd name="connsiteY1" fmla="*/ 514350 h 514350"/>
                <a:gd name="connsiteX2" fmla="*/ 514350 w 514350"/>
                <a:gd name="connsiteY2" fmla="*/ 514350 h 514350"/>
                <a:gd name="connsiteX3" fmla="*/ 514350 w 514350"/>
                <a:gd name="connsiteY3" fmla="*/ 0 h 514350"/>
                <a:gd name="connsiteX4" fmla="*/ 457200 w 514350"/>
                <a:gd name="connsiteY4" fmla="*/ 457200 h 514350"/>
                <a:gd name="connsiteX5" fmla="*/ 57150 w 514350"/>
                <a:gd name="connsiteY5" fmla="*/ 457200 h 514350"/>
                <a:gd name="connsiteX6" fmla="*/ 57150 w 514350"/>
                <a:gd name="connsiteY6" fmla="*/ 57150 h 514350"/>
                <a:gd name="connsiteX7" fmla="*/ 457200 w 514350"/>
                <a:gd name="connsiteY7" fmla="*/ 571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514350">
                  <a:moveTo>
                    <a:pt x="0" y="0"/>
                  </a:moveTo>
                  <a:lnTo>
                    <a:pt x="0" y="514350"/>
                  </a:lnTo>
                  <a:lnTo>
                    <a:pt x="514350" y="514350"/>
                  </a:lnTo>
                  <a:lnTo>
                    <a:pt x="514350" y="0"/>
                  </a:lnTo>
                  <a:close/>
                  <a:moveTo>
                    <a:pt x="457200" y="457200"/>
                  </a:moveTo>
                  <a:lnTo>
                    <a:pt x="57150" y="457200"/>
                  </a:lnTo>
                  <a:lnTo>
                    <a:pt x="57150" y="57150"/>
                  </a:lnTo>
                  <a:lnTo>
                    <a:pt x="457200" y="57150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FFA1D2F-494A-4DE3-8F31-FFC6739399A5}"/>
                </a:ext>
              </a:extLst>
            </p:cNvPr>
            <p:cNvSpPr/>
            <p:nvPr/>
          </p:nvSpPr>
          <p:spPr>
            <a:xfrm>
              <a:off x="3697301" y="2215586"/>
              <a:ext cx="336099" cy="256193"/>
            </a:xfrm>
            <a:custGeom>
              <a:avLst/>
              <a:gdLst>
                <a:gd name="connsiteX0" fmla="*/ 336099 w 336099"/>
                <a:gd name="connsiteY0" fmla="*/ 40815 h 256193"/>
                <a:gd name="connsiteX1" fmla="*/ 296094 w 336099"/>
                <a:gd name="connsiteY1" fmla="*/ 0 h 256193"/>
                <a:gd name="connsiteX2" fmla="*/ 116710 w 336099"/>
                <a:gd name="connsiteY2" fmla="*/ 175784 h 256193"/>
                <a:gd name="connsiteX3" fmla="*/ 40415 w 336099"/>
                <a:gd name="connsiteY3" fmla="*/ 99489 h 256193"/>
                <a:gd name="connsiteX4" fmla="*/ 0 w 336099"/>
                <a:gd name="connsiteY4" fmla="*/ 139894 h 256193"/>
                <a:gd name="connsiteX5" fmla="*/ 116300 w 336099"/>
                <a:gd name="connsiteY5" fmla="*/ 256194 h 256193"/>
                <a:gd name="connsiteX6" fmla="*/ 336099 w 336099"/>
                <a:gd name="connsiteY6" fmla="*/ 40815 h 25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099" h="256193">
                  <a:moveTo>
                    <a:pt x="336099" y="40815"/>
                  </a:moveTo>
                  <a:lnTo>
                    <a:pt x="296094" y="0"/>
                  </a:lnTo>
                  <a:lnTo>
                    <a:pt x="116710" y="175784"/>
                  </a:lnTo>
                  <a:lnTo>
                    <a:pt x="40415" y="99489"/>
                  </a:lnTo>
                  <a:lnTo>
                    <a:pt x="0" y="139894"/>
                  </a:lnTo>
                  <a:lnTo>
                    <a:pt x="116300" y="256194"/>
                  </a:lnTo>
                  <a:lnTo>
                    <a:pt x="336099" y="40815"/>
                  </a:ln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201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ody of water  Description automatically generated">
            <a:extLst>
              <a:ext uri="{FF2B5EF4-FFF2-40B4-BE49-F238E27FC236}">
                <a16:creationId xmlns:a16="http://schemas.microsoft.com/office/drawing/2014/main" id="{966AAC32-1377-BB4B-9647-00057DA963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5967" b="1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F5C2394-BE2E-364D-9061-91EF82C5545D}"/>
              </a:ext>
            </a:extLst>
          </p:cNvPr>
          <p:cNvSpPr/>
          <p:nvPr/>
        </p:nvSpPr>
        <p:spPr>
          <a:xfrm>
            <a:off x="0" y="0"/>
            <a:ext cx="12192000" cy="6865212"/>
          </a:xfrm>
          <a:prstGeom prst="rect">
            <a:avLst/>
          </a:prstGeom>
          <a:solidFill>
            <a:srgbClr val="468ABD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57DAF39-57C4-1E45-B047-B7DD65F55798}"/>
              </a:ext>
            </a:extLst>
          </p:cNvPr>
          <p:cNvSpPr txBox="1">
            <a:spLocks/>
          </p:cNvSpPr>
          <p:nvPr/>
        </p:nvSpPr>
        <p:spPr>
          <a:xfrm>
            <a:off x="2865459" y="1091682"/>
            <a:ext cx="6461081" cy="13202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DE6721-0F5F-204B-9824-31E4040DB372}"/>
              </a:ext>
            </a:extLst>
          </p:cNvPr>
          <p:cNvCxnSpPr>
            <a:cxnSpLocks/>
          </p:cNvCxnSpPr>
          <p:nvPr/>
        </p:nvCxnSpPr>
        <p:spPr>
          <a:xfrm flipV="1">
            <a:off x="5188801" y="1852126"/>
            <a:ext cx="1814395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  Description automatically generated">
            <a:extLst>
              <a:ext uri="{FF2B5EF4-FFF2-40B4-BE49-F238E27FC236}">
                <a16:creationId xmlns:a16="http://schemas.microsoft.com/office/drawing/2014/main" id="{99E4ADA7-5917-1945-8D5B-C76CE5E57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90" y="6260458"/>
            <a:ext cx="1511839" cy="5143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5EF987-348B-C842-962F-794DA94F1D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15</a:t>
            </a:fld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DF4047-B62B-49A8-B2B3-ED08824A7AE8}"/>
              </a:ext>
            </a:extLst>
          </p:cNvPr>
          <p:cNvSpPr txBox="1"/>
          <p:nvPr/>
        </p:nvSpPr>
        <p:spPr>
          <a:xfrm>
            <a:off x="2291509" y="2057096"/>
            <a:ext cx="79762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have further questions, please contact: Maya Sterling 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msterling@padf.org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Joaquin Vallejo 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jvallejo@padf.org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and/or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the Environment &amp; Disaster Resilience Community of Practice 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rabicPeriod"/>
            </a:pP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91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F94C-5A97-4D72-A840-E13FB0D3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9093" y="3042033"/>
            <a:ext cx="3833813" cy="773934"/>
          </a:xfrm>
        </p:spPr>
        <p:txBody>
          <a:bodyPr/>
          <a:lstStyle/>
          <a:p>
            <a:r>
              <a:rPr lang="en-US"/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3633872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17</a:t>
            </a:fld>
            <a:endParaRPr lang="en-US" sz="20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873274" y="338599"/>
            <a:ext cx="10445449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>
                <a:latin typeface="Tahoma"/>
                <a:ea typeface="Tahoma"/>
                <a:cs typeface="Tahoma"/>
              </a:rPr>
              <a:t>Foundations of GHG Emissions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B4232A-47CC-4355-879B-A1B2B74BFE15}"/>
                  </a:ext>
                </a:extLst>
              </p:cNvPr>
              <p:cNvSpPr txBox="1"/>
              <p:nvPr/>
            </p:nvSpPr>
            <p:spPr>
              <a:xfrm>
                <a:off x="873274" y="1446762"/>
                <a:ext cx="402225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What are Greenhouse Gases?</a:t>
                </a:r>
              </a:p>
              <a:p>
                <a:endParaRPr lang="en-US" sz="2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buClr>
                    <a:schemeClr val="accent1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en-US" sz="2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Carbon dioxide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��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buClr>
                    <a:schemeClr val="accent1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en-US" sz="2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Nitrous oxide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�</m:t>
                    </m:r>
                  </m:oMath>
                </a14:m>
                <a:endPara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buClr>
                    <a:schemeClr val="accent1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en-US" sz="2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Methane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��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buClr>
                    <a:schemeClr val="accent1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en-US" sz="20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Fluorinated Gases (HFCs, PFCs, NF3, SF6)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B4232A-47CC-4355-879B-A1B2B74BF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274" y="1446762"/>
                <a:ext cx="4022259" cy="2246769"/>
              </a:xfrm>
              <a:prstGeom prst="rect">
                <a:avLst/>
              </a:prstGeom>
              <a:blipFill>
                <a:blip r:embed="rId3"/>
                <a:stretch>
                  <a:fillRect l="-3030" t="-1355" r="-2576"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4" descr="Scope 1, 2, and 3 emissions explainer?">
            <a:extLst>
              <a:ext uri="{FF2B5EF4-FFF2-40B4-BE49-F238E27FC236}">
                <a16:creationId xmlns:a16="http://schemas.microsoft.com/office/drawing/2014/main" id="{B25283C7-C5DD-45FE-A298-D612DDFC3F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Scope 1, 2, and 3 emissions explainer?">
            <a:extLst>
              <a:ext uri="{FF2B5EF4-FFF2-40B4-BE49-F238E27FC236}">
                <a16:creationId xmlns:a16="http://schemas.microsoft.com/office/drawing/2014/main" id="{15C17518-DC5E-4AEF-8A7A-2D082EFF6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0673F1-3CF0-4444-8E9E-215798F814BB}"/>
              </a:ext>
            </a:extLst>
          </p:cNvPr>
          <p:cNvSpPr txBox="1"/>
          <p:nvPr/>
        </p:nvSpPr>
        <p:spPr>
          <a:xfrm>
            <a:off x="6248400" y="1311777"/>
            <a:ext cx="5331115" cy="49141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GHG has a different Global Warming Potential (GWP)</a:t>
            </a:r>
          </a:p>
          <a:p>
            <a:endParaRPr lang="en-US" sz="2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>
                <a:latin typeface="Tahoma"/>
                <a:ea typeface="Tahoma"/>
                <a:cs typeface="Tahoma"/>
              </a:rPr>
              <a:t>The GWP is a measure of how much energy the emissions of 1 ton of a gas will absorb over a given period of time</a:t>
            </a:r>
            <a:r>
              <a:rPr lang="en-US" sz="2000" u="sng">
                <a:latin typeface="Tahoma"/>
                <a:ea typeface="Tahoma"/>
                <a:cs typeface="Tahoma"/>
              </a:rPr>
              <a:t>, relative to the emissions of 1 ton of carbon dioxide</a:t>
            </a:r>
            <a:r>
              <a:rPr lang="en-US" sz="2000">
                <a:latin typeface="Tahoma"/>
                <a:ea typeface="Tahoma"/>
                <a:cs typeface="Tahoma"/>
              </a:rPr>
              <a:t>.</a:t>
            </a: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>
                <a:latin typeface="Tahoma"/>
                <a:ea typeface="Tahoma"/>
                <a:cs typeface="Tahoma"/>
              </a:rPr>
              <a:t>The larger the GWP, the more that a given gas warms the Earth compared to CO</a:t>
            </a:r>
            <a:r>
              <a:rPr lang="en-US" sz="2000" baseline="-25000">
                <a:latin typeface="Tahoma"/>
                <a:ea typeface="Tahoma"/>
                <a:cs typeface="Tahoma"/>
              </a:rPr>
              <a:t>2.    </a:t>
            </a:r>
            <a:endParaRPr lang="en-US" sz="2000" baseline="-25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endParaRPr lang="en-US" sz="2000" b="1" baseline="-25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>
                <a:latin typeface="Tahoma"/>
                <a:ea typeface="Tahoma"/>
                <a:cs typeface="Tahoma"/>
              </a:rPr>
              <a:t>The measure used in our GHG emissions analysis takes GWP into consideration in the unit of measure </a:t>
            </a:r>
            <a:r>
              <a:rPr lang="en-US" sz="2000" b="1">
                <a:latin typeface="Tahoma"/>
                <a:ea typeface="Tahoma"/>
                <a:cs typeface="Tahoma"/>
              </a:rPr>
              <a:t>“metric tons of CO2 equivalent.”</a:t>
            </a:r>
            <a:endParaRPr lang="en-US" sz="2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7EC89FCB-F2C8-430B-AC21-814EC5D2A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939533"/>
              </p:ext>
            </p:extLst>
          </p:nvPr>
        </p:nvGraphicFramePr>
        <p:xfrm>
          <a:off x="873274" y="3872788"/>
          <a:ext cx="4882996" cy="2188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498">
                  <a:extLst>
                    <a:ext uri="{9D8B030D-6E8A-4147-A177-3AD203B41FA5}">
                      <a16:colId xmlns:a16="http://schemas.microsoft.com/office/drawing/2014/main" val="1591158498"/>
                    </a:ext>
                  </a:extLst>
                </a:gridCol>
                <a:gridCol w="2441498">
                  <a:extLst>
                    <a:ext uri="{9D8B030D-6E8A-4147-A177-3AD203B41FA5}">
                      <a16:colId xmlns:a16="http://schemas.microsoft.com/office/drawing/2014/main" val="597647606"/>
                    </a:ext>
                  </a:extLst>
                </a:gridCol>
              </a:tblGrid>
              <a:tr h="436165"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GWP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3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Carbon dioxide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161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Nitrous 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265–298</a:t>
                      </a:r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47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Methane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28-36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95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Fluorinated Gases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Thousands and tens of thousands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352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91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18</a:t>
            </a:fld>
            <a:endParaRPr lang="en-US" sz="20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78891" y="367370"/>
            <a:ext cx="11957824" cy="6987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>
                <a:latin typeface="Tahoma"/>
                <a:ea typeface="Tahoma"/>
                <a:cs typeface="Tahoma"/>
              </a:rPr>
              <a:t>Setting Science-Based Targets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7A5BB0-F938-433B-BABD-E47F452E4A2D}"/>
              </a:ext>
            </a:extLst>
          </p:cNvPr>
          <p:cNvSpPr txBox="1"/>
          <p:nvPr/>
        </p:nvSpPr>
        <p:spPr>
          <a:xfrm>
            <a:off x="5202044" y="2108262"/>
            <a:ext cx="6346111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line with Paris Climate Agreement:</a:t>
            </a:r>
          </a:p>
          <a:p>
            <a:r>
              <a:rPr lang="en-US" sz="2000">
                <a:latin typeface="Tahoma"/>
                <a:ea typeface="Tahoma"/>
                <a:cs typeface="Tahoma"/>
              </a:rPr>
              <a:t>Science-based targets provide a </a:t>
            </a:r>
            <a:r>
              <a:rPr lang="en-US" sz="2000" u="sng">
                <a:latin typeface="Tahoma"/>
                <a:ea typeface="Tahoma"/>
                <a:cs typeface="Tahoma"/>
              </a:rPr>
              <a:t>clearly-defined pathway</a:t>
            </a:r>
            <a:r>
              <a:rPr lang="en-US" sz="2000">
                <a:latin typeface="Tahoma"/>
                <a:ea typeface="Tahoma"/>
                <a:cs typeface="Tahoma"/>
              </a:rPr>
              <a:t> for organizations to reduce GHG emissions</a:t>
            </a:r>
            <a:r>
              <a:rPr lang="en-US" sz="20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.</a:t>
            </a:r>
            <a:endParaRPr lang="en-US" sz="200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Targets are considered ‘science-based’ if they are in line with what the latest climate science deems necessary to meet the goals of the Paris Agreement – </a:t>
            </a:r>
            <a:r>
              <a:rPr lang="en-US" sz="2000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limiting global warming to well-below 2°C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above pre-industrial levels and pursuing efforts to limit warming to 1.5°C.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C1BFB-3D5E-4848-8170-C5FF07136F3E}"/>
              </a:ext>
            </a:extLst>
          </p:cNvPr>
          <p:cNvSpPr txBox="1"/>
          <p:nvPr/>
        </p:nvSpPr>
        <p:spPr>
          <a:xfrm>
            <a:off x="762000" y="1290947"/>
            <a:ext cx="106680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latin typeface="Tahoma"/>
                <a:ea typeface="Tahoma"/>
                <a:cs typeface="Tahoma"/>
              </a:rPr>
              <a:t>PADF is setting science-based targets through CAD to hold ourselves accountable to reducing our emissions:</a:t>
            </a: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enkel&amp;#39;s emission reduction targets approved by “Science Based Targets  initiative”">
            <a:extLst>
              <a:ext uri="{FF2B5EF4-FFF2-40B4-BE49-F238E27FC236}">
                <a16:creationId xmlns:a16="http://schemas.microsoft.com/office/drawing/2014/main" id="{E70E19BD-B4AA-49CD-AF24-F2D318238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2" b="25085"/>
          <a:stretch/>
        </p:blipFill>
        <p:spPr bwMode="auto">
          <a:xfrm>
            <a:off x="1111929" y="2223690"/>
            <a:ext cx="3133498" cy="15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62E2DEB-D5D4-42F7-95B8-FC10F9DED23D}"/>
              </a:ext>
            </a:extLst>
          </p:cNvPr>
          <p:cNvSpPr txBox="1"/>
          <p:nvPr/>
        </p:nvSpPr>
        <p:spPr>
          <a:xfrm>
            <a:off x="514350" y="3974402"/>
            <a:ext cx="4209385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latin typeface="Tahoma"/>
                <a:ea typeface="Tahoma"/>
                <a:cs typeface="Tahoma"/>
              </a:rPr>
              <a:t>As members of CAD,</a:t>
            </a:r>
            <a:r>
              <a:rPr lang="en-US" sz="20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2000">
                <a:latin typeface="Tahoma"/>
                <a:ea typeface="Tahoma"/>
                <a:cs typeface="Tahoma"/>
              </a:rPr>
              <a:t>we commit to a 30% reduction of GHG emissions by 2030 and </a:t>
            </a:r>
            <a:r>
              <a:rPr lang="en-US" sz="2000" b="1">
                <a:latin typeface="Tahoma"/>
                <a:ea typeface="Tahoma"/>
                <a:cs typeface="Tahoma"/>
              </a:rPr>
              <a:t>set near term reduction targets between 2022 and 2030</a:t>
            </a:r>
            <a:r>
              <a:rPr lang="en-US" sz="2000">
                <a:latin typeface="Tahoma"/>
                <a:ea typeface="Tahoma"/>
                <a:cs typeface="Tahom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3228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19</a:t>
            </a:fld>
            <a:endParaRPr lang="en-US" sz="20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305590" y="328073"/>
            <a:ext cx="11580820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>
                <a:latin typeface="Tahoma"/>
                <a:ea typeface="Tahoma"/>
                <a:cs typeface="Tahoma"/>
              </a:rPr>
              <a:t>Standard for a GHG Emissions Analysis</a:t>
            </a:r>
          </a:p>
        </p:txBody>
      </p:sp>
      <p:sp>
        <p:nvSpPr>
          <p:cNvPr id="4" name="AutoShape 4" descr="Scope 1, 2, and 3 emissions explainer?">
            <a:extLst>
              <a:ext uri="{FF2B5EF4-FFF2-40B4-BE49-F238E27FC236}">
                <a16:creationId xmlns:a16="http://schemas.microsoft.com/office/drawing/2014/main" id="{B25283C7-C5DD-45FE-A298-D612DDFC3F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Scope 1, 2, and 3 emissions explainer?">
            <a:extLst>
              <a:ext uri="{FF2B5EF4-FFF2-40B4-BE49-F238E27FC236}">
                <a16:creationId xmlns:a16="http://schemas.microsoft.com/office/drawing/2014/main" id="{15C17518-DC5E-4AEF-8A7A-2D082EFF6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 descr="A picture containing diagram  Description automatically generated">
            <a:extLst>
              <a:ext uri="{FF2B5EF4-FFF2-40B4-BE49-F238E27FC236}">
                <a16:creationId xmlns:a16="http://schemas.microsoft.com/office/drawing/2014/main" id="{EA059E08-1AAE-4637-A1AD-9DE2D6B470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1" t="20537" r="6502" b="14965"/>
          <a:stretch/>
        </p:blipFill>
        <p:spPr>
          <a:xfrm>
            <a:off x="394010" y="3051926"/>
            <a:ext cx="6542287" cy="2908582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F47B644-0399-4226-B656-8362B4509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46" y="1415454"/>
            <a:ext cx="4486507" cy="12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72D920-C1F8-4813-87E3-2CF6D8E90A96}"/>
              </a:ext>
            </a:extLst>
          </p:cNvPr>
          <p:cNvSpPr txBox="1"/>
          <p:nvPr/>
        </p:nvSpPr>
        <p:spPr>
          <a:xfrm>
            <a:off x="7190459" y="1380797"/>
            <a:ext cx="44865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global standard for GHG accounting is the </a:t>
            </a:r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GHG Protocol</a:t>
            </a:r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endParaRPr lang="en-US" sz="2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GHG Protocol establishes comprehensive global standardized frameworks to measure and manage GHG emissions from private and public sector operations, value chains, and mitigation actions. </a:t>
            </a:r>
          </a:p>
          <a:p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GHG Protocol’s standards, tools and online training helps countries and cities track progress towards their climate goals.</a:t>
            </a:r>
          </a:p>
        </p:txBody>
      </p:sp>
    </p:spTree>
    <p:extLst>
      <p:ext uri="{BB962C8B-B14F-4D97-AF65-F5344CB8AC3E}">
        <p14:creationId xmlns:p14="http://schemas.microsoft.com/office/powerpoint/2010/main" val="3273022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2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331641" y="241300"/>
            <a:ext cx="11528715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Tahoma"/>
                <a:ea typeface="Tahoma"/>
                <a:cs typeface="Tahoma"/>
              </a:rPr>
              <a:t>What you will find in this slide deck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88AE3A-E54A-4E47-BC7F-FBBF1BE6ABE3}"/>
              </a:ext>
            </a:extLst>
          </p:cNvPr>
          <p:cNvGrpSpPr/>
          <p:nvPr/>
        </p:nvGrpSpPr>
        <p:grpSpPr>
          <a:xfrm>
            <a:off x="691485" y="1093470"/>
            <a:ext cx="10504230" cy="4975860"/>
            <a:chOff x="1559444" y="982176"/>
            <a:chExt cx="10010256" cy="50489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7FF4F1-95AF-416D-AB45-F97A1C0B7235}"/>
                </a:ext>
              </a:extLst>
            </p:cNvPr>
            <p:cNvSpPr/>
            <p:nvPr/>
          </p:nvSpPr>
          <p:spPr>
            <a:xfrm>
              <a:off x="1559444" y="982176"/>
              <a:ext cx="10010255" cy="48124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B4232A-47CC-4355-879B-A1B2B74BFE15}"/>
                </a:ext>
              </a:extLst>
            </p:cNvPr>
            <p:cNvSpPr txBox="1"/>
            <p:nvPr/>
          </p:nvSpPr>
          <p:spPr>
            <a:xfrm>
              <a:off x="1735801" y="1065597"/>
              <a:ext cx="9833899" cy="4965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Background on the threat of climate change (slide 3)</a:t>
              </a: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PADF’s timeline for calculating our greenhouse gas emissions (slide 4)</a:t>
              </a: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PADF’s commitments to combat climate change (slides 5 and 6)</a:t>
              </a: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PADF’s FY 2019 greenhouse gas emissions (slides 7-13)</a:t>
              </a: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What will happen next to carry out our climate change commitments (slide 14)</a:t>
              </a: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457200" indent="-457200">
                <a:buClr>
                  <a:schemeClr val="accent1"/>
                </a:buClr>
                <a:buSzPct val="150000"/>
                <a:buFont typeface="+mj-lt"/>
                <a:buAutoNum type="arabicPeriod"/>
              </a:pPr>
              <a:r>
                <a: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Annexes (slides 16-19)</a:t>
              </a:r>
            </a:p>
            <a:p>
              <a:pPr>
                <a:buClr>
                  <a:schemeClr val="accent1"/>
                </a:buClr>
                <a:buSzPct val="150000"/>
              </a:pPr>
              <a:endPara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AutoShape 4" descr="Scope 1, 2, and 3 emissions explainer?">
            <a:extLst>
              <a:ext uri="{FF2B5EF4-FFF2-40B4-BE49-F238E27FC236}">
                <a16:creationId xmlns:a16="http://schemas.microsoft.com/office/drawing/2014/main" id="{B25283C7-C5DD-45FE-A298-D612DDFC3F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Scope 1, 2, and 3 emissions explainer?">
            <a:extLst>
              <a:ext uri="{FF2B5EF4-FFF2-40B4-BE49-F238E27FC236}">
                <a16:creationId xmlns:a16="http://schemas.microsoft.com/office/drawing/2014/main" id="{15C17518-DC5E-4AEF-8A7A-2D082EFF6A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16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3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145074" y="373774"/>
            <a:ext cx="11756728" cy="666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Tahoma"/>
                <a:ea typeface="Tahoma"/>
                <a:cs typeface="Tahoma"/>
              </a:rPr>
              <a:t>We are living in a climate crisis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CA94F-E70B-431C-9550-3E2D77CA7154}"/>
              </a:ext>
            </a:extLst>
          </p:cNvPr>
          <p:cNvSpPr txBox="1"/>
          <p:nvPr/>
        </p:nvSpPr>
        <p:spPr>
          <a:xfrm>
            <a:off x="290194" y="1440213"/>
            <a:ext cx="11611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of 2021, we have already reached 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1.1°C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global warming compared to pre-industrial levels.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report released in September by the World Bank estimates that by 2050, climate change could lead to 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17.1 million people (2.6% of </a:t>
            </a:r>
            <a:r>
              <a:rPr lang="en-US" sz="2000" u="sng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population) in 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 migrating within their own countries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This could be reduced by 80% if we act now to reduce GHG emissions.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report by FAO, ECLAC and ALADI found that climate change will affect crop yields, local economies, and food security in LAC. The report finds that the </a:t>
            </a:r>
            <a:r>
              <a:rPr lang="en-US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agricultural sector is the most affected by climate change.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270471-92B5-424D-AAB4-7F199F1972CA}"/>
              </a:ext>
            </a:extLst>
          </p:cNvPr>
          <p:cNvSpPr/>
          <p:nvPr/>
        </p:nvSpPr>
        <p:spPr>
          <a:xfrm>
            <a:off x="873273" y="4677574"/>
            <a:ext cx="1044544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governments and organizations, including NGOs like PADF, are being encouraged to measure, reduce, and offset their carbon emissions. </a:t>
            </a:r>
          </a:p>
          <a:p>
            <a:pPr algn="ctr"/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PADF is a pioneering organization taking the lead.</a:t>
            </a:r>
          </a:p>
        </p:txBody>
      </p:sp>
    </p:spTree>
    <p:extLst>
      <p:ext uri="{BB962C8B-B14F-4D97-AF65-F5344CB8AC3E}">
        <p14:creationId xmlns:p14="http://schemas.microsoft.com/office/powerpoint/2010/main" val="58509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4</a:t>
            </a:fld>
            <a:endParaRPr lang="en-US" sz="20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873272" y="260330"/>
            <a:ext cx="10445449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>
                <a:latin typeface="Tahoma"/>
                <a:ea typeface="Tahoma"/>
                <a:cs typeface="Tahoma"/>
              </a:rPr>
              <a:t>PADF’s Timeline to tackle GHGs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4CAA0-43E5-496A-80F6-8AED625F0B57}"/>
              </a:ext>
            </a:extLst>
          </p:cNvPr>
          <p:cNvSpPr txBox="1"/>
          <p:nvPr/>
        </p:nvSpPr>
        <p:spPr>
          <a:xfrm>
            <a:off x="100991" y="3341708"/>
            <a:ext cx="2557978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latin typeface="Tahoma"/>
                <a:ea typeface="Tahoma"/>
                <a:cs typeface="Tahoma"/>
              </a:rPr>
              <a:t>PADF signs the InterAction NGO Climate Compact committing us to a baseline measurement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5424E-1B3E-4147-8418-BB2832344F03}"/>
              </a:ext>
            </a:extLst>
          </p:cNvPr>
          <p:cNvSpPr txBox="1"/>
          <p:nvPr/>
        </p:nvSpPr>
        <p:spPr>
          <a:xfrm>
            <a:off x="100991" y="2173958"/>
            <a:ext cx="25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C803A-F4CD-4996-AD1F-883E7D873100}"/>
              </a:ext>
            </a:extLst>
          </p:cNvPr>
          <p:cNvSpPr txBox="1"/>
          <p:nvPr/>
        </p:nvSpPr>
        <p:spPr>
          <a:xfrm>
            <a:off x="3122516" y="2142039"/>
            <a:ext cx="1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0D8548-EE40-4370-A044-8F3CA935EB29}"/>
              </a:ext>
            </a:extLst>
          </p:cNvPr>
          <p:cNvSpPr txBox="1"/>
          <p:nvPr/>
        </p:nvSpPr>
        <p:spPr>
          <a:xfrm>
            <a:off x="7421568" y="2126164"/>
            <a:ext cx="25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00ABC-7D73-4F9D-B386-7A24D8EFF8A1}"/>
              </a:ext>
            </a:extLst>
          </p:cNvPr>
          <p:cNvSpPr txBox="1"/>
          <p:nvPr/>
        </p:nvSpPr>
        <p:spPr>
          <a:xfrm>
            <a:off x="2512303" y="4764164"/>
            <a:ext cx="2656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Consultant Na’im Merchant begins FY 2019 Baseline study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6A35EA-43AE-4C2B-9717-CFF45E2EF8D0}"/>
              </a:ext>
            </a:extLst>
          </p:cNvPr>
          <p:cNvCxnSpPr>
            <a:cxnSpLocks/>
          </p:cNvCxnSpPr>
          <p:nvPr/>
        </p:nvCxnSpPr>
        <p:spPr>
          <a:xfrm flipV="1">
            <a:off x="408191" y="2669988"/>
            <a:ext cx="11375613" cy="451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B536B7-961D-4CC8-AB45-C2FD3F7C474C}"/>
              </a:ext>
            </a:extLst>
          </p:cNvPr>
          <p:cNvSpPr txBox="1"/>
          <p:nvPr/>
        </p:nvSpPr>
        <p:spPr>
          <a:xfrm>
            <a:off x="5631719" y="2142039"/>
            <a:ext cx="1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2021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4B4704-2637-461E-A3FF-CE534A0BD752}"/>
              </a:ext>
            </a:extLst>
          </p:cNvPr>
          <p:cNvSpPr txBox="1"/>
          <p:nvPr/>
        </p:nvSpPr>
        <p:spPr>
          <a:xfrm>
            <a:off x="4694152" y="3475768"/>
            <a:ext cx="3210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Baseline study is completed and PADF brings on dedicated staff person to focus on climate change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E712C3-3242-4B47-8E4F-7B288C68D5BE}"/>
              </a:ext>
            </a:extLst>
          </p:cNvPr>
          <p:cNvCxnSpPr/>
          <p:nvPr/>
        </p:nvCxnSpPr>
        <p:spPr>
          <a:xfrm>
            <a:off x="1379983" y="2841331"/>
            <a:ext cx="0" cy="4680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6896D8-8213-461A-AA3F-7692FF44ED2D}"/>
              </a:ext>
            </a:extLst>
          </p:cNvPr>
          <p:cNvCxnSpPr>
            <a:cxnSpLocks/>
          </p:cNvCxnSpPr>
          <p:nvPr/>
        </p:nvCxnSpPr>
        <p:spPr>
          <a:xfrm>
            <a:off x="3840564" y="2841331"/>
            <a:ext cx="0" cy="1586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EFDDF1-ED09-4031-A574-5D09259EA601}"/>
              </a:ext>
            </a:extLst>
          </p:cNvPr>
          <p:cNvCxnSpPr>
            <a:cxnSpLocks/>
          </p:cNvCxnSpPr>
          <p:nvPr/>
        </p:nvCxnSpPr>
        <p:spPr>
          <a:xfrm>
            <a:off x="8721568" y="2841331"/>
            <a:ext cx="0" cy="15860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8236E14-B15A-49F1-890C-5CFBD44FB605}"/>
              </a:ext>
            </a:extLst>
          </p:cNvPr>
          <p:cNvCxnSpPr/>
          <p:nvPr/>
        </p:nvCxnSpPr>
        <p:spPr>
          <a:xfrm>
            <a:off x="6349767" y="2873622"/>
            <a:ext cx="0" cy="4680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Contract">
            <a:extLst>
              <a:ext uri="{FF2B5EF4-FFF2-40B4-BE49-F238E27FC236}">
                <a16:creationId xmlns:a16="http://schemas.microsoft.com/office/drawing/2014/main" id="{089FCA5A-2321-4B9B-B523-492A839A3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192" y="1099195"/>
            <a:ext cx="914400" cy="914400"/>
          </a:xfrm>
          <a:prstGeom prst="rect">
            <a:avLst/>
          </a:prstGeom>
        </p:spPr>
      </p:pic>
      <p:pic>
        <p:nvPicPr>
          <p:cNvPr id="27" name="Graphic 26" descr="Research">
            <a:extLst>
              <a:ext uri="{FF2B5EF4-FFF2-40B4-BE49-F238E27FC236}">
                <a16:creationId xmlns:a16="http://schemas.microsoft.com/office/drawing/2014/main" id="{01F9C5CA-C26E-4EA8-ABD4-03D44E309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8363" y="1081964"/>
            <a:ext cx="914400" cy="914400"/>
          </a:xfrm>
          <a:prstGeom prst="rect">
            <a:avLst/>
          </a:prstGeom>
        </p:spPr>
      </p:pic>
      <p:pic>
        <p:nvPicPr>
          <p:cNvPr id="31" name="Graphic 30" descr="Connections">
            <a:extLst>
              <a:ext uri="{FF2B5EF4-FFF2-40B4-BE49-F238E27FC236}">
                <a16:creationId xmlns:a16="http://schemas.microsoft.com/office/drawing/2014/main" id="{CF998BA3-BCBD-4152-ADCC-67152E90D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69687" y="1112521"/>
            <a:ext cx="914400" cy="914400"/>
          </a:xfrm>
          <a:prstGeom prst="rect">
            <a:avLst/>
          </a:prstGeom>
        </p:spPr>
      </p:pic>
      <p:pic>
        <p:nvPicPr>
          <p:cNvPr id="6" name="Graphic 5" descr="Aspiration with solid fill">
            <a:extLst>
              <a:ext uri="{FF2B5EF4-FFF2-40B4-BE49-F238E27FC236}">
                <a16:creationId xmlns:a16="http://schemas.microsoft.com/office/drawing/2014/main" id="{B8A915EC-CFE6-466C-A207-56930EC24E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68377" y="1213806"/>
            <a:ext cx="914400" cy="914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B1EDAEC-4F62-4B18-838F-E8CE4BCA3086}"/>
              </a:ext>
            </a:extLst>
          </p:cNvPr>
          <p:cNvSpPr txBox="1"/>
          <p:nvPr/>
        </p:nvSpPr>
        <p:spPr>
          <a:xfrm>
            <a:off x="7453078" y="4803010"/>
            <a:ext cx="2536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PADF joins CAD and calculates emissions from FY 2020 and FY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72DBF6-8F3E-4A81-87E9-7492CA4FA8CF}"/>
              </a:ext>
            </a:extLst>
          </p:cNvPr>
          <p:cNvSpPr txBox="1"/>
          <p:nvPr/>
        </p:nvSpPr>
        <p:spPr>
          <a:xfrm>
            <a:off x="9533025" y="2142039"/>
            <a:ext cx="25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Winter/Spring 2022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8554DCC-1C24-4FE6-9675-4A15E26178FC}"/>
              </a:ext>
            </a:extLst>
          </p:cNvPr>
          <p:cNvCxnSpPr/>
          <p:nvPr/>
        </p:nvCxnSpPr>
        <p:spPr>
          <a:xfrm>
            <a:off x="10925577" y="2841331"/>
            <a:ext cx="0" cy="4680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3D028DD-5CD0-46E1-94DB-2546A1E34BD8}"/>
              </a:ext>
            </a:extLst>
          </p:cNvPr>
          <p:cNvSpPr txBox="1"/>
          <p:nvPr/>
        </p:nvSpPr>
        <p:spPr>
          <a:xfrm>
            <a:off x="9499736" y="3429000"/>
            <a:ext cx="2536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PADF creates a Climate Action Plan setting Science-Based Targets for emissions reduction </a:t>
            </a:r>
          </a:p>
        </p:txBody>
      </p:sp>
      <p:pic>
        <p:nvPicPr>
          <p:cNvPr id="19" name="Graphic 18" descr="Abacus with solid fill">
            <a:extLst>
              <a:ext uri="{FF2B5EF4-FFF2-40B4-BE49-F238E27FC236}">
                <a16:creationId xmlns:a16="http://schemas.microsoft.com/office/drawing/2014/main" id="{50B18F16-A493-4DF5-930D-BBAA16E27E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64367" y="11483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9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5</a:t>
            </a:fld>
            <a:endParaRPr lang="en-US" sz="2000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247952" y="249481"/>
            <a:ext cx="11696095" cy="666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latin typeface="Tahoma"/>
                <a:ea typeface="Tahoma"/>
                <a:cs typeface="Tahoma"/>
              </a:rPr>
              <a:t>In 2020, PADF signed the NGO Climate Compact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CA94F-E70B-431C-9550-3E2D77CA7154}"/>
              </a:ext>
            </a:extLst>
          </p:cNvPr>
          <p:cNvSpPr txBox="1"/>
          <p:nvPr/>
        </p:nvSpPr>
        <p:spPr>
          <a:xfrm>
            <a:off x="3835040" y="1186266"/>
            <a:ext cx="777709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NGO Climate Compact: Commitments toward Environmental Action and Sustainability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 pledge to urgently work to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 climate change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our recognition that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environment is central to achieving our missions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serve the world’s poorest and most vulnerable people.”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signatories, by the end of 2022, PADF will: 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latin typeface="Tahoma"/>
                <a:ea typeface="Tahoma"/>
                <a:cs typeface="Tahoma"/>
              </a:rPr>
              <a:t>Assess major </a:t>
            </a:r>
            <a:r>
              <a:rPr lang="en-US" sz="2000" u="sng" dirty="0">
                <a:latin typeface="Tahoma"/>
                <a:ea typeface="Tahoma"/>
                <a:cs typeface="Tahoma"/>
              </a:rPr>
              <a:t>categories and sources of greenhouse gas emissions</a:t>
            </a:r>
            <a:r>
              <a:rPr lang="en-US" sz="2000" dirty="0">
                <a:latin typeface="Tahoma"/>
                <a:ea typeface="Tahoma"/>
                <a:cs typeface="Tahoma"/>
              </a:rPr>
              <a:t>, water usage, and waste at our organization’s headquarters, country offices, and field offices; 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u="sng" dirty="0">
                <a:latin typeface="Tahoma"/>
                <a:ea typeface="Tahoma"/>
                <a:cs typeface="Tahoma"/>
              </a:rPr>
              <a:t>P</a:t>
            </a:r>
            <a:r>
              <a:rPr lang="en-US" sz="2000" u="sng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ropose</a:t>
            </a:r>
            <a:r>
              <a:rPr lang="en-US" sz="2000" u="sng" dirty="0">
                <a:latin typeface="Tahoma"/>
                <a:ea typeface="Tahoma"/>
                <a:cs typeface="Tahoma"/>
              </a:rPr>
              <a:t> actions that our organization will take</a:t>
            </a:r>
            <a:r>
              <a:rPr lang="en-US" sz="2000" dirty="0">
                <a:latin typeface="Tahoma"/>
                <a:ea typeface="Tahoma"/>
                <a:cs typeface="Tahoma"/>
              </a:rPr>
              <a:t> to reduce emissions and waste, and begin implementing them.</a:t>
            </a:r>
          </a:p>
        </p:txBody>
      </p:sp>
      <p:pic>
        <p:nvPicPr>
          <p:cNvPr id="4098" name="Picture 2" descr="Senior Manager, Climate and Environment - Idealist">
            <a:extLst>
              <a:ext uri="{FF2B5EF4-FFF2-40B4-BE49-F238E27FC236}">
                <a16:creationId xmlns:a16="http://schemas.microsoft.com/office/drawing/2014/main" id="{DE5ADCE8-58E1-4ACB-BAD5-C57BE7E4C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5" y="1900159"/>
            <a:ext cx="2857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155733-0C8E-4BFE-A110-E7FF3D7FDAFF}"/>
              </a:ext>
            </a:extLst>
          </p:cNvPr>
          <p:cNvSpPr txBox="1"/>
          <p:nvPr/>
        </p:nvSpPr>
        <p:spPr>
          <a:xfrm>
            <a:off x="491815" y="4293220"/>
            <a:ext cx="268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the entire NGO Climate Compact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here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8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6</a:t>
            </a:fld>
            <a:endParaRPr lang="en-US" sz="20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78891" y="367370"/>
            <a:ext cx="11957824" cy="6987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latin typeface="Tahoma"/>
                <a:ea typeface="Tahoma"/>
                <a:cs typeface="Tahoma"/>
              </a:rPr>
              <a:t>In December 2021, PADF joined CAD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7A5BB0-F938-433B-BABD-E47F452E4A2D}"/>
              </a:ext>
            </a:extLst>
          </p:cNvPr>
          <p:cNvSpPr txBox="1"/>
          <p:nvPr/>
        </p:nvSpPr>
        <p:spPr>
          <a:xfrm>
            <a:off x="4917122" y="1127501"/>
            <a:ext cx="7119593" cy="4708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latin typeface="Tahoma"/>
                <a:ea typeface="Tahoma"/>
                <a:cs typeface="Tahoma"/>
              </a:rPr>
              <a:t>Membership requires us to:</a:t>
            </a:r>
          </a:p>
          <a:p>
            <a:endParaRPr lang="en-US" sz="2000" b="1">
              <a:latin typeface="Tahoma"/>
              <a:ea typeface="Tahoma"/>
              <a:cs typeface="Tahoma"/>
            </a:endParaRP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u="sng">
                <a:latin typeface="Tahoma"/>
                <a:ea typeface="Tahoma"/>
                <a:cs typeface="Tahoma"/>
              </a:rPr>
              <a:t>Establish</a:t>
            </a:r>
            <a:r>
              <a:rPr lang="en-US" sz="2000">
                <a:latin typeface="Tahoma"/>
                <a:ea typeface="Tahoma"/>
                <a:cs typeface="Tahoma"/>
              </a:rPr>
              <a:t> a </a:t>
            </a:r>
            <a:r>
              <a:rPr lang="en-US" sz="2000" b="1">
                <a:latin typeface="Tahoma"/>
                <a:ea typeface="Tahoma"/>
                <a:cs typeface="Tahoma"/>
              </a:rPr>
              <a:t>Climate Action Plan </a:t>
            </a:r>
            <a:r>
              <a:rPr lang="en-US" sz="2000">
                <a:latin typeface="Tahoma"/>
                <a:ea typeface="Tahoma"/>
                <a:cs typeface="Tahoma"/>
              </a:rPr>
              <a:t>in the first 6 months and report progress annually 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u="sng">
                <a:latin typeface="Tahoma"/>
                <a:ea typeface="Tahoma"/>
                <a:cs typeface="Tahoma"/>
              </a:rPr>
              <a:t>Measure</a:t>
            </a:r>
            <a:r>
              <a:rPr lang="en-US" sz="2000">
                <a:latin typeface="Tahoma"/>
                <a:ea typeface="Tahoma"/>
                <a:cs typeface="Tahoma"/>
              </a:rPr>
              <a:t> GHG emissions annually with a commitment to increasing accuracy and completeness of measurement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u="sng">
                <a:latin typeface="Tahoma"/>
                <a:ea typeface="Tahoma"/>
                <a:cs typeface="Tahoma"/>
              </a:rPr>
              <a:t>Reduce</a:t>
            </a:r>
            <a:r>
              <a:rPr lang="en-US" sz="2000">
                <a:latin typeface="Tahoma"/>
                <a:ea typeface="Tahoma"/>
                <a:cs typeface="Tahoma"/>
              </a:rPr>
              <a:t> greenhouse gas emissions, </a:t>
            </a:r>
            <a:r>
              <a:rPr lang="en-US" sz="2000" b="1">
                <a:latin typeface="Tahoma"/>
                <a:ea typeface="Tahoma"/>
                <a:cs typeface="Tahoma"/>
              </a:rPr>
              <a:t>30% reduction by 2030 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u="sng">
                <a:latin typeface="Tahoma"/>
                <a:ea typeface="Tahoma"/>
                <a:cs typeface="Tahoma"/>
              </a:rPr>
              <a:t>Mitigate</a:t>
            </a:r>
            <a:r>
              <a:rPr lang="en-US" sz="2000">
                <a:latin typeface="Tahoma"/>
                <a:ea typeface="Tahoma"/>
                <a:cs typeface="Tahoma"/>
              </a:rPr>
              <a:t> hard-to-avoid emissions through a </a:t>
            </a:r>
            <a:r>
              <a:rPr lang="en-US" sz="2000" b="1">
                <a:latin typeface="Tahoma"/>
                <a:ea typeface="Tahoma"/>
                <a:cs typeface="Tahoma"/>
              </a:rPr>
              <a:t>$50/ton carbon price starting in 2025. </a:t>
            </a:r>
            <a:r>
              <a:rPr lang="en-US" sz="2000">
                <a:latin typeface="Tahoma"/>
                <a:ea typeface="Tahoma"/>
                <a:cs typeface="Tahoma"/>
              </a:rPr>
              <a:t>CAD will manage a pooled, expert-mediated fund that will perform the due diligence necessary to invest in high-quality carbon removal and mitigation activities</a:t>
            </a:r>
          </a:p>
          <a:p>
            <a:pPr marL="342900" indent="-342900">
              <a:buClr>
                <a:schemeClr val="accent1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u="sng">
                <a:latin typeface="Tahoma"/>
                <a:ea typeface="Tahoma"/>
                <a:cs typeface="Tahoma"/>
              </a:rPr>
              <a:t>Liaise</a:t>
            </a:r>
            <a:r>
              <a:rPr lang="en-US" sz="2000">
                <a:latin typeface="Tahoma"/>
                <a:ea typeface="Tahoma"/>
                <a:cs typeface="Tahoma"/>
              </a:rPr>
              <a:t> with the alliance, engage with other members, and support peer learning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4A0CAF-7F28-40D0-9E85-ECF76DA7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" y="2678109"/>
            <a:ext cx="4761837" cy="12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E24985-881F-4062-ACC6-405B510321B6}"/>
              </a:ext>
            </a:extLst>
          </p:cNvPr>
          <p:cNvSpPr txBox="1"/>
          <p:nvPr/>
        </p:nvSpPr>
        <p:spPr>
          <a:xfrm>
            <a:off x="155285" y="4174689"/>
            <a:ext cx="461312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latin typeface="Tahoma"/>
                <a:ea typeface="Tahoma"/>
                <a:cs typeface="Tahoma"/>
              </a:rPr>
              <a:t>A membership organization started in 2021 for development organizations ready to engage in climate change accountability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B77E7-885F-4E4D-AD48-38E55873AC61}"/>
              </a:ext>
            </a:extLst>
          </p:cNvPr>
          <p:cNvSpPr txBox="1"/>
          <p:nvPr/>
        </p:nvSpPr>
        <p:spPr>
          <a:xfrm>
            <a:off x="366608" y="1494841"/>
            <a:ext cx="419047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latin typeface="Tahoma"/>
                <a:ea typeface="Tahoma"/>
                <a:cs typeface="Tahoma"/>
              </a:rPr>
              <a:t>PADF became a member of CAD on December 1</a:t>
            </a:r>
            <a:r>
              <a:rPr lang="en-US" sz="2000" baseline="30000">
                <a:latin typeface="Tahoma"/>
                <a:ea typeface="Tahoma"/>
                <a:cs typeface="Tahoma"/>
              </a:rPr>
              <a:t>st</a:t>
            </a:r>
            <a:r>
              <a:rPr lang="en-US" sz="2000">
                <a:latin typeface="Tahoma"/>
                <a:ea typeface="Tahoma"/>
                <a:cs typeface="Tahoma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84169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7</a:t>
            </a:fld>
            <a:endParaRPr lang="en-US" sz="20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873274" y="338599"/>
            <a:ext cx="10445449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>
                <a:latin typeface="Tahoma"/>
                <a:ea typeface="Tahoma"/>
                <a:cs typeface="Tahoma"/>
              </a:rPr>
              <a:t>Baseline Methodology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4CAA0-43E5-496A-80F6-8AED625F0B57}"/>
              </a:ext>
            </a:extLst>
          </p:cNvPr>
          <p:cNvSpPr txBox="1"/>
          <p:nvPr/>
        </p:nvSpPr>
        <p:spPr>
          <a:xfrm>
            <a:off x="277241" y="1287901"/>
            <a:ext cx="1177056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latin typeface="Tahoma"/>
                <a:ea typeface="Tahoma"/>
                <a:cs typeface="Tahoma"/>
              </a:rPr>
              <a:t>Created a spreadsheet of all expenditures under specific cost categories</a:t>
            </a: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8324B3-7406-4BC0-935E-61591AD9D9B2}"/>
              </a:ext>
            </a:extLst>
          </p:cNvPr>
          <p:cNvSpPr txBox="1"/>
          <p:nvPr/>
        </p:nvSpPr>
        <p:spPr>
          <a:xfrm>
            <a:off x="555585" y="3511807"/>
            <a:ext cx="3610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 1</a:t>
            </a:r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Fossil fuel consumption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5424E-1B3E-4147-8418-BB2832344F03}"/>
              </a:ext>
            </a:extLst>
          </p:cNvPr>
          <p:cNvSpPr txBox="1"/>
          <p:nvPr/>
        </p:nvSpPr>
        <p:spPr>
          <a:xfrm>
            <a:off x="1081679" y="4737878"/>
            <a:ext cx="255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Fuel – 64300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C803A-F4CD-4996-AD1F-883E7D873100}"/>
              </a:ext>
            </a:extLst>
          </p:cNvPr>
          <p:cNvSpPr txBox="1"/>
          <p:nvPr/>
        </p:nvSpPr>
        <p:spPr>
          <a:xfrm>
            <a:off x="7899094" y="4219693"/>
            <a:ext cx="41376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 Tickets – 71000</a:t>
            </a: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Lodging – 72000</a:t>
            </a: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Shipping Related – 61217</a:t>
            </a: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Taxi/Other Transportation – 75200</a:t>
            </a:r>
          </a:p>
          <a:p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Transportation – 64100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0D8548-EE40-4370-A044-8F3CA935EB29}"/>
              </a:ext>
            </a:extLst>
          </p:cNvPr>
          <p:cNvSpPr txBox="1"/>
          <p:nvPr/>
        </p:nvSpPr>
        <p:spPr>
          <a:xfrm>
            <a:off x="4683927" y="4732306"/>
            <a:ext cx="2557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Utilities – 66300</a:t>
            </a:r>
          </a:p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some cases, used kWh of electricity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CF9C8-A2CA-47E9-88E4-C9718DFBA5ED}"/>
              </a:ext>
            </a:extLst>
          </p:cNvPr>
          <p:cNvSpPr txBox="1"/>
          <p:nvPr/>
        </p:nvSpPr>
        <p:spPr>
          <a:xfrm>
            <a:off x="4292907" y="3568144"/>
            <a:ext cx="334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 2</a:t>
            </a:r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Electricity consumption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2A3692-2139-42C8-A35E-C29C2D06ABE1}"/>
              </a:ext>
            </a:extLst>
          </p:cNvPr>
          <p:cNvSpPr txBox="1"/>
          <p:nvPr/>
        </p:nvSpPr>
        <p:spPr>
          <a:xfrm>
            <a:off x="8164365" y="3487021"/>
            <a:ext cx="3607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 3.6</a:t>
            </a:r>
            <a:r>
              <a:rPr lang="en-US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Business Travel</a:t>
            </a:r>
          </a:p>
        </p:txBody>
      </p:sp>
      <p:pic>
        <p:nvPicPr>
          <p:cNvPr id="15" name="Graphic 14" descr="Airplane">
            <a:extLst>
              <a:ext uri="{FF2B5EF4-FFF2-40B4-BE49-F238E27FC236}">
                <a16:creationId xmlns:a16="http://schemas.microsoft.com/office/drawing/2014/main" id="{699AAD7A-49C0-4B12-B550-422631144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9896" y="2091469"/>
            <a:ext cx="1115219" cy="1115219"/>
          </a:xfrm>
          <a:prstGeom prst="rect">
            <a:avLst/>
          </a:prstGeom>
        </p:spPr>
      </p:pic>
      <p:pic>
        <p:nvPicPr>
          <p:cNvPr id="16" name="Graphic 15" descr="Car">
            <a:extLst>
              <a:ext uri="{FF2B5EF4-FFF2-40B4-BE49-F238E27FC236}">
                <a16:creationId xmlns:a16="http://schemas.microsoft.com/office/drawing/2014/main" id="{9524020F-D85C-435A-A410-2DCDCEBB2D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2860" y="2035614"/>
            <a:ext cx="1215621" cy="1215621"/>
          </a:xfrm>
          <a:prstGeom prst="rect">
            <a:avLst/>
          </a:prstGeom>
        </p:spPr>
      </p:pic>
      <p:pic>
        <p:nvPicPr>
          <p:cNvPr id="17" name="Graphic 16" descr="Power">
            <a:extLst>
              <a:ext uri="{FF2B5EF4-FFF2-40B4-BE49-F238E27FC236}">
                <a16:creationId xmlns:a16="http://schemas.microsoft.com/office/drawing/2014/main" id="{48CD2178-0B02-445C-AA02-3B15CB503A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48404" y="22319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5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8</a:t>
            </a:fld>
            <a:endParaRPr lang="en-US" sz="20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873274" y="338599"/>
            <a:ext cx="10445449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>
                <a:latin typeface="Tahoma"/>
                <a:ea typeface="Tahoma"/>
                <a:cs typeface="Tahoma"/>
              </a:rPr>
              <a:t>Our FY 2019 GHG Emissions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6AA1F5-928F-42EE-8A5B-29099B014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972622"/>
              </p:ext>
            </p:extLst>
          </p:nvPr>
        </p:nvGraphicFramePr>
        <p:xfrm>
          <a:off x="159473" y="1335350"/>
          <a:ext cx="7651486" cy="3870028"/>
        </p:xfrm>
        <a:graphic>
          <a:graphicData uri="http://schemas.openxmlformats.org/drawingml/2006/table">
            <a:tbl>
              <a:tblPr firstRow="1" lastRow="1">
                <a:tableStyleId>{93296810-A885-4BE3-A3E7-6D5BEEA58F35}</a:tableStyleId>
              </a:tblPr>
              <a:tblGrid>
                <a:gridCol w="6065057">
                  <a:extLst>
                    <a:ext uri="{9D8B030D-6E8A-4147-A177-3AD203B41FA5}">
                      <a16:colId xmlns:a16="http://schemas.microsoft.com/office/drawing/2014/main" val="1783448612"/>
                    </a:ext>
                  </a:extLst>
                </a:gridCol>
                <a:gridCol w="1586429">
                  <a:extLst>
                    <a:ext uri="{9D8B030D-6E8A-4147-A177-3AD203B41FA5}">
                      <a16:colId xmlns:a16="http://schemas.microsoft.com/office/drawing/2014/main" val="1242962752"/>
                    </a:ext>
                  </a:extLst>
                </a:gridCol>
              </a:tblGrid>
              <a:tr h="529423">
                <a:tc>
                  <a:txBody>
                    <a:bodyPr/>
                    <a:lstStyle/>
                    <a:p>
                      <a:pPr marL="3429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GHG Protocol Scopes Measured</a:t>
                      </a:r>
                    </a:p>
                  </a:txBody>
                  <a:tcPr marL="12700" marR="12700" marT="12700" marB="63500" anchor="b"/>
                </a:tc>
                <a:tc>
                  <a:txBody>
                    <a:bodyPr/>
                    <a:lstStyle/>
                    <a:p>
                      <a:pPr marL="3429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mtCO2e</a:t>
                      </a:r>
                    </a:p>
                  </a:txBody>
                  <a:tcPr marL="12700" marR="12700" marT="12700" marB="63500" anchor="b"/>
                </a:tc>
                <a:extLst>
                  <a:ext uri="{0D108BD9-81ED-4DB2-BD59-A6C34878D82A}">
                    <a16:rowId xmlns:a16="http://schemas.microsoft.com/office/drawing/2014/main" val="1277468461"/>
                  </a:ext>
                </a:extLst>
              </a:tr>
              <a:tr h="916696"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Scope 1: Direct emissions from fossil fuels </a:t>
                      </a:r>
                    </a:p>
                  </a:txBody>
                  <a:tcPr marL="12700" marR="12700" marT="12700" marB="63500" anchor="ctr"/>
                </a:tc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accent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</a:t>
                      </a:r>
                    </a:p>
                  </a:txBody>
                  <a:tcPr marL="12700" marR="12700" marT="12700" marB="63500" anchor="ctr"/>
                </a:tc>
                <a:extLst>
                  <a:ext uri="{0D108BD9-81ED-4DB2-BD59-A6C34878D82A}">
                    <a16:rowId xmlns:a16="http://schemas.microsoft.com/office/drawing/2014/main" val="82835275"/>
                  </a:ext>
                </a:extLst>
              </a:tr>
              <a:tr h="816800"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Scope 2: Indirect emissions from purchased electricity</a:t>
                      </a:r>
                    </a:p>
                  </a:txBody>
                  <a:tcPr marL="12700" marR="12700" marT="12700" marB="63500" anchor="ctr"/>
                </a:tc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accent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367</a:t>
                      </a:r>
                    </a:p>
                  </a:txBody>
                  <a:tcPr marL="12700" marR="12700" marT="12700" marB="63500" anchor="ctr"/>
                </a:tc>
                <a:extLst>
                  <a:ext uri="{0D108BD9-81ED-4DB2-BD59-A6C34878D82A}">
                    <a16:rowId xmlns:a16="http://schemas.microsoft.com/office/drawing/2014/main" val="474495612"/>
                  </a:ext>
                </a:extLst>
              </a:tr>
              <a:tr h="784118"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Scope 3.6: Business travel</a:t>
                      </a:r>
                    </a:p>
                  </a:txBody>
                  <a:tcPr marL="12700" marR="12700" marT="12700" marB="63500" anchor="ctr"/>
                </a:tc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2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788</a:t>
                      </a:r>
                    </a:p>
                  </a:txBody>
                  <a:tcPr marL="12700" marR="12700" marT="12700" marB="63500" anchor="ctr"/>
                </a:tc>
                <a:extLst>
                  <a:ext uri="{0D108BD9-81ED-4DB2-BD59-A6C34878D82A}">
                    <a16:rowId xmlns:a16="http://schemas.microsoft.com/office/drawing/2014/main" val="788440711"/>
                  </a:ext>
                </a:extLst>
              </a:tr>
              <a:tr h="822991"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12700" marR="12700" marT="12700" marB="63500" anchor="ctr"/>
                </a:tc>
                <a:tc>
                  <a:txBody>
                    <a:bodyPr/>
                    <a:lstStyle/>
                    <a:p>
                      <a:pPr marL="3429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1,192</a:t>
                      </a:r>
                    </a:p>
                  </a:txBody>
                  <a:tcPr marL="12700" marR="12700" marT="12700" marB="63500" anchor="ctr"/>
                </a:tc>
                <a:extLst>
                  <a:ext uri="{0D108BD9-81ED-4DB2-BD59-A6C34878D82A}">
                    <a16:rowId xmlns:a16="http://schemas.microsoft.com/office/drawing/2014/main" val="2219788889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4591D78-9EE7-4DB1-9FFA-D855A2382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2246142"/>
              </p:ext>
            </p:extLst>
          </p:nvPr>
        </p:nvGraphicFramePr>
        <p:xfrm>
          <a:off x="7888077" y="870333"/>
          <a:ext cx="4161168" cy="459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536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D11AE-8A8C-4FBC-BBD9-50E42F4B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00F27-A81B-9246-AE66-C78B503A84CD}" type="slidenum">
              <a:rPr lang="en-US" smtClean="0"/>
              <a:pPr/>
              <a:t>9</a:t>
            </a:fld>
            <a:endParaRPr lang="en-US" sz="20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F983AD-BC08-4860-AE59-8F03C1A55A8B}"/>
              </a:ext>
            </a:extLst>
          </p:cNvPr>
          <p:cNvSpPr txBox="1">
            <a:spLocks/>
          </p:cNvSpPr>
          <p:nvPr/>
        </p:nvSpPr>
        <p:spPr>
          <a:xfrm>
            <a:off x="873275" y="290661"/>
            <a:ext cx="10445449" cy="6987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>
                <a:latin typeface="Tahoma"/>
                <a:ea typeface="Tahoma"/>
                <a:cs typeface="Tahoma"/>
              </a:rPr>
              <a:t>Country-office breakdown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20794D9-576C-4F61-AC70-3F2742F8F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854111"/>
              </p:ext>
            </p:extLst>
          </p:nvPr>
        </p:nvGraphicFramePr>
        <p:xfrm>
          <a:off x="1338943" y="1153890"/>
          <a:ext cx="9427028" cy="466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F305AEE6-6F88-4DA9-B986-6B76562CA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943" y="52487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52567"/>
      </p:ext>
    </p:extLst>
  </p:cSld>
  <p:clrMapOvr>
    <a:masterClrMapping/>
  </p:clrMapOvr>
</p:sld>
</file>

<file path=ppt/theme/theme1.xml><?xml version="1.0" encoding="utf-8"?>
<a:theme xmlns:a="http://schemas.openxmlformats.org/drawingml/2006/main" name="PADF PPT Template">
  <a:themeElements>
    <a:clrScheme name="Custom 1">
      <a:dk1>
        <a:srgbClr val="000000"/>
      </a:dk1>
      <a:lt1>
        <a:srgbClr val="FEFFFF"/>
      </a:lt1>
      <a:dk2>
        <a:srgbClr val="468ABD"/>
      </a:dk2>
      <a:lt2>
        <a:srgbClr val="E7E6E6"/>
      </a:lt2>
      <a:accent1>
        <a:srgbClr val="69CDC8"/>
      </a:accent1>
      <a:accent2>
        <a:srgbClr val="E19269"/>
      </a:accent2>
      <a:accent3>
        <a:srgbClr val="468ABD"/>
      </a:accent3>
      <a:accent4>
        <a:srgbClr val="69CDC8"/>
      </a:accent4>
      <a:accent5>
        <a:srgbClr val="E19269"/>
      </a:accent5>
      <a:accent6>
        <a:srgbClr val="468ABD"/>
      </a:accent6>
      <a:hlink>
        <a:srgbClr val="468ABD"/>
      </a:hlink>
      <a:folHlink>
        <a:srgbClr val="468AB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30D4E2AD-2C01-A44F-9444-F35D25082722}" vid="{8542B53F-8C10-4A42-8B77-1FA9C70A0C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D1D58EEDC41448132FE8CFBB0A041" ma:contentTypeVersion="12" ma:contentTypeDescription="Create a new document." ma:contentTypeScope="" ma:versionID="1098d3c86468e17d7ba19017ff39011b">
  <xsd:schema xmlns:xsd="http://www.w3.org/2001/XMLSchema" xmlns:xs="http://www.w3.org/2001/XMLSchema" xmlns:p="http://schemas.microsoft.com/office/2006/metadata/properties" xmlns:ns2="6dbd5ca7-7ee3-4289-afb4-ddb010653afa" xmlns:ns3="d2b40dfb-5542-465f-b6f3-bfd7f8e5b625" targetNamespace="http://schemas.microsoft.com/office/2006/metadata/properties" ma:root="true" ma:fieldsID="0f1ed85ced532fc29407afaaec79fb8a" ns2:_="" ns3:_="">
    <xsd:import namespace="6dbd5ca7-7ee3-4289-afb4-ddb010653afa"/>
    <xsd:import namespace="d2b40dfb-5542-465f-b6f3-bfd7f8e5b62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d5ca7-7ee3-4289-afb4-ddb010653a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40dfb-5542-465f-b6f3-bfd7f8e5b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bd5ca7-7ee3-4289-afb4-ddb010653afa">
      <UserInfo>
        <DisplayName>Environment &amp; Disaster Resilience Visitors</DisplayName>
        <AccountId>4</AccountId>
        <AccountType/>
      </UserInfo>
      <UserInfo>
        <DisplayName>Mia Kazman</DisplayName>
        <AccountId>18</AccountId>
        <AccountType/>
      </UserInfo>
      <UserInfo>
        <DisplayName>Minerva Pinelo</DisplayName>
        <AccountId>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D76AC76-99D2-4A95-8DAA-E5795E0F91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172BB3-CDB4-4894-A80F-75651D8E55C4}">
  <ds:schemaRefs>
    <ds:schemaRef ds:uri="6dbd5ca7-7ee3-4289-afb4-ddb010653afa"/>
    <ds:schemaRef ds:uri="d2b40dfb-5542-465f-b6f3-bfd7f8e5b6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D1429E5-7EA0-4874-B8FD-25E11BCA4E62}">
  <ds:schemaRefs>
    <ds:schemaRef ds:uri="6dbd5ca7-7ee3-4289-afb4-ddb010653afa"/>
    <ds:schemaRef ds:uri="d2b40dfb-5542-465f-b6f3-bfd7f8e5b6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PADF PPT Template</Template>
  <TotalTime>82</TotalTime>
  <Words>1817</Words>
  <Application>Microsoft Office PowerPoint</Application>
  <PresentationFormat>Widescreen</PresentationFormat>
  <Paragraphs>267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Tahoma</vt:lpstr>
      <vt:lpstr>Wingdings</vt:lpstr>
      <vt:lpstr>PADF PPT Template</vt:lpstr>
      <vt:lpstr>PADF’s Greenhouse Gas Emissions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Annexes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Isaac Fast</dc:creator>
  <cp:lastModifiedBy>Maya Sterling</cp:lastModifiedBy>
  <cp:revision>1</cp:revision>
  <dcterms:created xsi:type="dcterms:W3CDTF">2020-10-20T20:27:01Z</dcterms:created>
  <dcterms:modified xsi:type="dcterms:W3CDTF">2021-12-14T15:05:07Z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0x01010004AD1D58EEDC41448132FE8CFBB0A041</vt:lpwstr>
  </property>
</Properties>
</file>